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5" r:id="rId3"/>
    <p:sldId id="257" r:id="rId4"/>
    <p:sldId id="266" r:id="rId5"/>
    <p:sldId id="259" r:id="rId6"/>
    <p:sldId id="267" r:id="rId7"/>
    <p:sldId id="260" r:id="rId8"/>
    <p:sldId id="270" r:id="rId9"/>
    <p:sldId id="268" r:id="rId10"/>
    <p:sldId id="261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0553F-7220-4B8B-8033-90BDF1B49B48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EA9E6-7B10-4845-A84C-A7496427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9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42E42-5C05-47C0-BE28-7B5C64BE0D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74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42E42-5C05-47C0-BE28-7B5C64BE0D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74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42E42-5C05-47C0-BE28-7B5C64BE0D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38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42E42-5C05-47C0-BE28-7B5C64BE0DE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74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DF0727-8D81-4B4D-90D6-2790E58D938F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C8F056-88CA-4D54-8962-D9739FE5422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Clothing Regular Verbs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Spanish 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34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Vender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 algn="ctr">
              <a:buNone/>
            </a:pPr>
            <a:r>
              <a:rPr lang="en-US" sz="3600" dirty="0" smtClean="0"/>
              <a:t>To sell </a:t>
            </a:r>
            <a:endParaRPr lang="en-US" sz="3600" dirty="0"/>
          </a:p>
        </p:txBody>
      </p:sp>
      <p:sp>
        <p:nvSpPr>
          <p:cNvPr id="4" name="AutoShape 2" descr="data:image/jpeg;base64,/9j/4AAQSkZJRgABAQAAAQABAAD/2wCEAAkGBxQSEhQUEhQWFhQXGBgYFBcXFxoWFxgXFRgWFxwYFxcYHyggHRwlHBcVITEhJSkrLi4uFx8zODMsNygtLisBCgoKDg0OGxAQGywlHyQsLCwsLC8sLCwsLCwtLCwsLCwsLCwsLCwsLCwsLCwsLCwsLCwsLCwsLiwsLCwsLCwsLP/AABEIAOMA3gMBIgACEQEDEQH/xAAcAAACAgMBAQAAAAAAAAAAAAAABgUHAQMEAgj/xABSEAABAgMEBQYICgYJAwUBAAABAgMABBEFEiExBgdBUWETInGBkaEjMkJScrHB0RQWM1NUYoKSssI0c5Oi0vAVJDVDY4Ojs+FEZPElJnSUwxf/xAAbAQACAwEBAQAAAAAAAAAAAAAABAIDBQEGB//EADMRAAIBAgQDBgUEAwEBAAAAAAABAgMRBBIhMUFRYQUTMnGBkRQiUqHRFTOxwULh8PEj/9oADAMBAAIRAxEAPwC8YIIIACCCIi37ablmlrcWEIQKrUfJA3DMqOwDEwAS8EUmdeLVTRiYIFaG8nEVwJGyPY15s/MTH7h9sAF0wRTSNeUttbmB1Nn80b0a75Tc+PsJ98AFvQRUyddkl5z37Ie+NqddUj844P8AJ9xgAtSCKwTrms/55Y6WVeyNqdcVnfSKf5DvsTABZUEV03rds4/9UnradH5Y6U605A/9U11hY9YgAfIIV7E0zl5tZRLvNOqFCoIrUAkCuPEiGKZfShKlrISlIKlE5AAVJMABMzKG0lbikpSM1KNAOkmK8tzXDJtEpYSuYI8pIuIr6SsT0gRVOnemztoOkqJTLpPgmq4U2KWNqz3ZDipOC+MDQRS6jvoaVPBJK8tXyLMtTXjNEkNNMtjiFOK7SQO6Fya1uWkv+/KfRShPsMKaZRI3mNoaT5ojmddSyOEqPVKK+4xsa1LRSa/CXDwIQodl2G2wNeLqSBNtIcT5yBya+wkpPdFYcmNw7I8Kl0nZ2QKoup2WDm1rlfpb+D6w0Z0plp9u/LOBVPGScFpP1kn15RNiPjmzZl6VdS9LOFDiciM+jcQdxj6R1Z6dItNk3qImWwA83kDXy0V8kkHDZluJtjK5nVqLpvVDtBHhboGZA6cI0on2yaBxBO4KBPYDEiqx0wRisFYDhmCCNUwshJIzAgAjtIrbblGluurCEpFVKOwcBtUcgBiSYpTkpnSKYClXmLObXhnVw1oTuU4RXHJFduNZnS2yzaVrolX3ViWaZS+ptOF9RWpJBI6sdgqBStYsCUl0NIShtIQhIolKRQADYBABTepllKLSnWqVCWlgA4+I+2Ma8IuUso2pT1gRT+q4XbctAfVmO6Ybjs1uNVtCQSSoJWkpUAoprRw7QfrR1K7sck7JstIy7fmI+6n3RgyTR/u2/uJ90VR8V5f/ABP2znvgOjLG979s574e/TqvNGZ+r0OT+35LUNnM/Ms/s2/dHk2Sx9HY/Yt/wxVh0YZ8579sv3wfFhr5x/8AbL98c/Tq3QP1fD9fYtBVhyxzlpf9g1/DHhWjkoc5SWP+Q3/DFY/Fhr5yY/bKjB0YR89M/tlQfp9bp7nf1bD9fYso6KyP0KV/+u3/AAxg6JyP0KV/Yt+6Kye0ZQATy8zgCfllbBWHHVA8pdmNlaio8o7ioknxt5hetQnStm4jWHxVOum4cDi1eSqG7btNLSEobRySUpQAlKeck0AGAxSYeNaLxRZc0RmUBPUpSUnuMJ+rgVte1lf4zY7C57osjSWyhNyr0uTTlEFIO47D1GkUPYbg0pJs+QXl3nAnYI7I0W1Z7ks+pDqChaDRSTsI3bxtB3UjalVRUQvNWSNrDSUpzvvf7cDMEEEVDoQQQQAEdNnT7su4HWHFtOUKbyDQ0VmDHNGqZXRJIiUb30K6uXI3JXSO+0LWmXjVx9xZ/wARxa/WcIjQ64g1A6xge6CQVVJ6Y6Im3Z2YvCmqkFKLauWFq41ousOIamnC5Lk0KlklbVclBRxUiuYOQOGVI+gW1ggEEEHEEZEHbHxjMpukKHQY+gdSOlJmJZUs6qq2KFBOZaVgAfROHQRFsZGdiKWrfFb9epaMapkcxXQY2x4dyPQfVFgmVQhf/uFQ3yI7lmHeEReGkaeMkfxGHuACo9BUXdIp8fVf73G1R064cJuy1fXUP32ffGvRkXdJpwb0u94bVHVrpRQ2evc+R/tn8sSj4kRn4WdMEBjFY9Rc8RYZNH5JtbVVoSo3iKkdERtvMpQ7RIAF0GgiY0XPgj6R9QjRaEslybSlWRRvpkDthKM7VZX6jsoJ0Y230F2CGC2bKbbaKkAggpzJOZhfhqnUU1dCtSm4OzNU14i/RV+ExI6mP7La/WO/iERs78m56CvwmJPUv/ZbX6x38QjM7T3j6m32L4Z+gaq8Z61Fb5oDs5X3xbBEVPqcxdtBW+dWOwK98PemTs4mXJkUsFytDyylABJwqmmBPSQIymbZQ+vOf5e00toANxtCRQC8pSyVYnM4FIAOWO8wu6QaJTlnHwqLzfziKqb6zTmnpp1x32XLPP262ibIU8HxypTS7VkXubTClER9BnEEHI5jZ1iKpzy2QxSTvmTtY+V0TiTnhG5KwciI+gLU0GkJjFyWRe85FWz+4QDCzO6m5RVS0883wN1Y9QMV/I+g7HFVY7pMqikYia010Pfsy4orDrKzRKwCCFAVuqByNMQRnQwvtzIOBFDxjjg90NU8XCej0Zujw6ioIj2o0jCVVFY4uZfPK7xZyWcfGEdhjmk0YqVvyjpiVTxFGEVqSTNU0OYYdtR7n9bc4ML/ANxmEqY8VXRDlqP/AEx39Qv/AHGYnDw+ovitKvnH+z6ZjCsozGDF5kFRT2GkLHGUWOxS/dD3CHbxu6QyP1mXU9nKn2Q+QAVXZXN0omRvbPew0Y69eCf6vKK82YHek+6NDaLulKz5zIP+gkfljt14J/qDat0wjvSv3R1bnHsZT43X7YeHZdN1XNTkfJG4wipO3rh+V4vV7I3cS/CeUwyXzERot8kr0j6hGZn9Nb9D2KjzoqfBq9L2CPU3+mNeifzRU/HL1LF+3HzN2kXyCulPrhRhw0gHgF9X4hCfDGF8L8xfF+NHPaB8E56C/wAJiV1L/wBltfrHfxREWmfAu/q1/hMS2pv+ym/Te/FCPafij6mt2N4Z+aNupRHNmledOPHsAEWRa/yfWIrzUeKypV50w+e8RY1ppq2eqMqaumbkPEj590fRXSd2uxyYP+kuLninUpLGlAJwDiiR0PMEfiMXFC1Th5DVLZ+YQQRpmkKUhQQq4ojmquhQB3lJzHDDOKy0SddVz+jTf8blm+T9Pn1/cvxSTiaoBpU0wO2sPGs2zbWc580lK5dkVCmacmKml9SK3gccajDoqYSZJdU9EX2yxQYe06kovijYgG6K50xjkU3c8YEjZQx2x4eeCRjEYt3Hq1OLim3tx3NbEyCaAUjeY5UOJFVEip2DZA0SpV44JGUdlDUrpV2oqL1f8I9zqqJ6cIe9STdJtf8A8dZ/1GYr9w8oqg8UZmPonU5oiqUYU+8m668BdSRihoYiu4kmtOiJxWiQviKiblP0XXmWVBBBFxmFQ6X8237MO9Lye3lR+aHuEPWEbtt2Qd7q09q0/wAUPggArS0Bd0nZPnS4/AsfliQ11orZij5rrR/EPbHFbqaaSSR85inZy/8AxErrgTWyZjgpo/6qB7YAIto81J+qn1CLBGXVFdSZq02fqI/CIsVvxR0D1CN3EbRPKYfxSIfRbxF+n7BHqe/S2eg/mjzox4rvp+yM2j+lMfzviD/cf/cCS/aXn/Z1W6PAL6B6xCdDnbXyDnR7RCZF+F8LKcZ40cdsHwD36tf4TExqlwshs8Xj+8YhbcP9Xf8A1a/wmJnVqbtiJO5Ewe9cI9p+KPka3Y3gn5nbqJT/AOnMnet4/v09kWY4ioIO2K61HppZktxDx/13B7IsiMw2SiNcdnLl5iVtBsGrS0ocp9VRWgnpqpNeiLKkptDzaHWzeQtIUkjaFAEfzvrEhpTYaJplxtxN5C03VjbvChxBoR0RWGhM27Zrxs2cPg1KJknjghYJ+TqcjtociSNohecdLchmnLW/MsaCCNbr6UlIUQLyrqa7VUJoONEq7IoGD0tAUCCAQRQg4gg4UI3RR+svQn4CsTMqD8HWaLRiQ2rcD5h2VyOG6LyjTNyqXUKbcAKFgpUCKih3xKErHGuPI+YmnArKBaxW6dsd0joo86H+SBUuXcKHUJqXAASAoJzIqCMMcMo3WDobNzLyUNtOE1oVKQpKEcVqIw9eEW5EmMxxM5QTaXV3/obdHdWAn5BEzLqCHwpxKkLqUOXVYEK8k0wyI6Ijk6qbScXdUxdT5xcRc6ag17o+gdFLFTJSrUuk1uJopWV5RNVKpxJMTEW5BB4mzaSVrla6Eap2JMpdmCH3RikXaNIO8A4qVxPZFkUj1BEkrC85ubuwgggjpEp3WubtrWOr/uSP9SW98P8ACHrnRScslfmzVO1Uufyw+qgArvStNLdstW9Cx2X/AHxNa0Gr1lzY3ISfuuIPsiI01FLYsg8XB6vfDbpLZpmpR9hJCS6gpBNaAnaaYwAIdlmrDR/w0fhAiwmJpF1PPT4qdo3DjCBL6C2ilKUCdYCUgJFGlE0AoMSI9HQCfOdpJHQx/wAxpzxlOcUtdDDh2dWjJu618xmsCaQjlbykiq8Kmlc4LRnUF9lQUClOZGNMYXm9XEwfHtJ37LYT+aNn/wDLwfHtCcPQoJ9piDxcM2azJrs2ply5l9xntO0W1NLSFVJThgfdCoo0zw6cPXHsaopU+PMTav8AMR7UR0tapbNGaHlek6fygR2njlBWUfv/AKO1OynUd5T+3+xe0hnG/gz4voryawBeFSaHDOGLRlPJaPg7pR9ztS6r3R1M6s7MSaiWB9Jx1XcVRNWjZIVJOyrISgKYcZbGN1N9CkDeaYwtiMQ6zTasO4TCLDxcU731NWqBq7Z0oP8ABJ++4pX5ofIVtA5BUvLMMrpfbZQhdDUXgADQ7cawzlYGZhcbM0iGt7RtibbU26gKSrNJyrvBGKTxBESTk82M1p7Y5nLZaHlE9AMReV7gp2FVOi060OTZnDyWQ5RtDzqBlRDiiK9K0q64hNbYWxZ1+94RtxhaFYXryFiisKCu3CHeb0pZb8Y09IhPrMVHrs0wZfZRLtLClqWFOAGt1KAaAkYVKiD1Rzu9nYtU24ssixp8TEuy8MnG0r+8AT3x2RBaCMlFnSiVYEMpqOmqvURE9Cj3G4vQp+3Zk2RbnwjES8yLzlMiFmi+tKwF9fGLysiaCgBWopVJGIIO7fCJrF0Y+HyhSgDlmzfZJwqcKoruUMOkCI2y7XTZ0pJyz79x8oFQo4oOfJ1GACa3cd1IaowdRq3qU5LtxLfEeoWLD0ivUQ6c/FXsNcq0w64ZgYYqUpU5WkUThKDszMEEEVkAgjyVUjQ5OtpzWkdYgC5WGvFFPgK/Nm2v3gf4BDq4QKk4AVJJwAHEwva0bLXPsITK3VOJeaUKmiRdKqkk7AFVw3Rzs6PXufaUz8IVnyRPJyqOhqtFdK69EAHXPyMrMuMzanKiUK1JWlQDVcLxUojEChyNN8aZrT6zW/GnGj6F9z/bSRGy0NJbNCFNuzMqUEXVIvpWKeaUprhwpC6vSOwmgVIZYVTa3JhVPtFAHfAB2O61bNGTy1ei0v8AMBGpzWgwfkpWcd4pap6zDhIJZUhC2Ut3FJCkKQlIBSoVBwG6OwGACvzrCmF/IWVNrP1gW++6YDpVa6x4OyLv6x32EpiwKxiACuxaekKzhJSrfErSf/2Pqj04NILt5S5FsbSdnXQiO/Tm2XxMSkjKrLbkyqq3AOchpJxuVrQmiseEZm9DZVS/DqmZkg5PzC1p3+KKRxtLc42lqxGtHSi1Eq5NueYfe+alWi6d2KuTujthl0akrYWQudnOQR82lDS3SONElKOup4Q0SUo2wm4y2hpO0NoSgHpoKnrrG6K3U5FLrcjpdmjQBJVxNaE9NI5yonMkxiOG27VblWVvOmiUjLaSckjiYrV5OxXeUmaret1mTb5R5dBkkDFSjuSBFWWnpzPTznJSiVNpOSW/lCN6l7O7piIHwm2JupPXiUNIr/OG0xa1g2G1KN3Gk50vrI5yzvUe3DIRp4XCZ9tuf4NDD4bNt7iVZ2rdbnOnH1XjmlBvq61qqK9Ucel2g4lkpelgXG0ULqFc44Gt7ClUnIjZnllakEaTwVPLZb8x94aGW3HmQuj2tKVdSlLpDSqUorBOG5WKadNIZhpdKEV5ZH30+usJds6CSkwSoJLSzmWqAE8UUp2UhdVqrxwmsOLWP4oQngHfWCfk7FbjVXC/qNelWtJlpJTLEOOUwuklI4qWMOodoiupLRyctMuTKyBXxVLqAs7EoGxI35d8Otj6vZVkhTlXlfXACPuDA9ZhtSkAAAAAYAAUAA2AbBF9LA38SsuS/J1UJT8e3IqbR/SOYs134PNJVyQzScVIB8ps7Rwyi/dEdIUupQm+FJUKtL3jcePuhF0n0fbnWihdAsVLblMUq/hOFR7oSNXtquSkyqSeqmqjcx8R0Y4cFDHpoYjOk4//ADnqns+RCUMr7uWz2fI+nRGY4bGm+VaQvbSh6RgY7ozpJptMSas7MSH1EqVUnM+uPAG6Mu+MrpPrMc9oPlEu8oPiXIRg8U3w3UgXrpzhRK7sJJXdjrShdCAFUOeY4RC/EyUHOVLNn6zvP7VOk1hFmJC1XjebnzOsVx+CzCUOXfQIFDwxjXLs2WlV20m7RbXl/WlLuE+k3Q9wEXKnbiMKn1H4zFny2BckWqZAFkHsTjERpLpvIGVmGhMIdK2lpShCCQVFJAxugZ0iTsGyLFWB8GRKLPpBauxZKonZ/RqVeaUyuXRyaqVCEhs80hQopFCMQNsSUSSjYg9Ujy1WWxfBFCtKa7UJVzSOGJHVDhHG2WJZtKLzbTaEhKQpYSAkYAc41iKnNObParem2iRsSq+f3axIkMMEKI1gMrp8GlpyZrkW2CE9al0pGw25aCxVFnpaG+YmUIw4hIMAGi0rLX/TLEzdKkJlHQmmA5RBVzanAEhwUrxj0NIX85iy5tB2loofT+6a90R87b8wmvLWlZ0rwaSZhY4VcNK/ZiJc0hlVVCrRtGbV5ksjkwei4lPrjjSe5xpPcZVaWSaflVusH/uGHG+8ikd0lass8aMzUu4fNS6i8ehJNYT0NJcoW7Hec3KnnyT1ocUojsiSbmJ1ko8HZkuDihm/dccAIqlKykAHHPHHdEXCJHuovYaSNkU9rfthTkwiVTilsBRAxq4vLDgkgD0jFiJ0rYDnJzF6WePkPi6DXalwcxSeIMVlo418Ntd144oQpTlcxzTcR7D1ROhSblYKNJ5reg86H2CJOXCP7xXOdO9RHi9Ay7d8TkEEelhBQikjejFRVkEEEETOhBBBAAQQQQAEVtrRkeSdYnECirwSo71I5yD2Cn2YsmFTWayFSCztSpChwxu+pRhbFwzUn01KcRG9N9C0tB5sLQoDI3VjoUP+BDRCHq2VzWxvYR3BPvh8jIxStU87Mz8QvnEZ3xldJ9ZgQsjLr6IHfGV0n1mPMZhmELauiMnMG+WuRdzD0ueSWCdtBgesRwuWbasuCJeYanmfmZkAOU3BRpU57eqGiA7YtjN3sWwqO9is520rJW4WrTs9cm/mpSAQMdtW6GnG6Y4ZycslvBFoWitsf3bZIH3lhOHVGZixrPnHrzTqpaaqFKYmwq6o7jfNTXgo9AhosyabkqCakUS3+OygOMnjeAK0fai4YFaSVJKN6WsaZmFHG/MOKIPE05sT8mLUylpCQk07CUpKh3n1Q8y8ylxIWhQWk5KSbwPQRGyABRFh2m9+kWooA+SygJHRXCOJ/QuTStHwt2YmEKXyanFv1S29UXUOAUKb1aA1pWg2iHuFC3WQmfLSz4G02FMqByEw0m6hfSRdHXEZXJxsa5Wz5SWDf9RYQ4Jj4NMXiXOSWtJLSwpVSULPJ408qJdOkTbci7MqQGyyFJeZBpcfSQnksN6lJodqVAxBy1kTUxLlTqFeGkVNP3vGEzKLPIuY4lSgMxXxQY4be0emJx+XWkLRLTTTL0+DzUpWyDeKgcQoppQZ16MK0+pNx6Dro9ayJuWafQLoWnFPmqSaKTXaAQcYTtYjks1NNKd+Eha0c0lKJiWOIBRyLhrsFQkjMRLasros8KGDZefLddiL+AqY8aW6R2YppTE06lwGvNbHKLSrzkqTglQ6ekRZa5XexF2KxKzzLiQOSDIWZqUcvFCQEk8rLBRvtGoGRoMQRlEbqilKMvO7VLCR0ITX1qMQdn6WBliZadbKnVMqalZgoo7yaubcWcym7lupTKkOmrZi5Z7X1itXasgdyRDnZ8L1fIZw+s0+QzwQQvab28ZOXvopyi1XEVFQK4lVNtB6xG3OahFyY/OSirsYYIUdXspMcmqYmHVrL1ChKlEgJqTepkCdgGQhsWsDM0iEKt4Z5aHIzvHM9D1BEVaGkDDPjrSnpNO7PuhandYzIwbvLOy6mmPSv3QvPH0Y7a+QvPG0ltd+Q9RgmkV8NIZ9/wCRlboOSnVkDsqmPXwS0F+M+03XYhF4jrMJz7WS2j9/xcVl2klw93+Lj6XU7x2xDaXNB6TfQkgqKeaK7QQYVXLAmScZ9ddwFO4GMJsifbxbmwvgsHHrNYql2q5Jqy16v8FUu0m9LL7/AILg0IZuuXRklq72FI9kOsUVoRp27LzBl5pASs4EDxVjOqDsOZpkemLvlJhLiErQapUKg8DFNWsqs72toE6yqSva2gjqm2y6tAWkrSo3khQvDbinPIjtjZFfaVf0Y7NupmQ7LTAWUh/nISumSgoVTlvGyNkrZVotJCpKfbm2vJS7RQpuv1V6xCmQTcB9jMIfx8elzdn5F1ofON1Ug8ccKdCjDBZWl0lMUDcwi8ckrNxVeAVSvVHMrRzK0d1q2OxMpuvtIcGwqAvDoVmOqF5WjM1LVMhNG59HmauN9CVeMkfzWG+MR2M2jsajRXKrQRLrrMMPWa6Ti6wOUlXDUYrQOaa9vGGiz7ccKQpQRMN/PytVjpWzUrT9m91ROuICgQoAg5ggEHpBhYntB2CouSqlybuxbJITXi3UCnAERaqiZdGomNN7CuzPHD1xXWtq2meSleRebVMMzF+6hQUpIAJqaZYpR2xMI0DbVjNTMzMk533ClP3QcuuObS3V4y7JlMiwhL6FhWHjOIAUCi8o/WB+zA5ItjJPRFiyswHEIWMlpCh0KAPthS1r238Gs9wJNHHvBI30V45+7eH2hENJ6eplpaVlGW/hM4G0NqQhQLaVpFDecTUGlPJwzxEQ2uF1x2WlVOBN5BIcuVu3lJBw4YECIU8PN3lbRDcpXg2jdo7q3aVLtOTLzxCkBamgoIbTeF66TidvCO1yfsaQNEJZU4MBcTy66j6xqAeuNMpoO/NJS5Pzy3EFKSG2zRF0jDnGgpTcnrjaZyxrN8QNLcT5gD7lRsvGoSesR1u7M1u7sKOsa3VTbbK/ga2UAqDbrmClimKQkDLI5mLD0XYuScunaGkV6SK+2K11g6UGfUynkFtITUoKzzl3qCtKAUw2ExbUu3dQlPmpA7ABGt2bHVvoaOBjubIq3WK8ZmeZlUHxaJw890gnDgm7FnPvBCVLVglIKj0JBJirNAGjNWi5Mr8m+5jjznKpSOoE9kNYt5stNcX9hjEO9oc2WeEpZbCUiiUJCUjgkXQO4RWOmOlyy4pphVKGi3E5k+ajcBlWHLTS0uRYcUDilJCfTXgOytYQ9X9kBxan3BUINEVxqs43ur1nhGVjq+abXCOnqZ2LrKUnyj/JixdDHHfCTKigHG7m4eknxevGGUfA5LBKUhzYEp5R0+31RotmfdemBKSyrhAvPuDEpTuHHEdZETNn2a2wKNpAO1RxWo71KOJjMnNvWXsZ1SbesvY4Uzs06fBshlPnvGquptOPaY3tWYo4vPuOHzUnkkdiMSOkmJOCecQw0Xn1XGxTZUmuQAEQTctIorjmlpFGmXk20eIhKegCvWc43RBI0kddNJSz3nE/OOEoSewUH3o65O13OXaYmZQsqdrcUh0LHNFTeTuG+u6J9xLdk3hp7sitPJXwKX0YOMqBBHmk++h7YuXVvPcpLEVyUCn0XEhQ7yqKu0mAMo/X5tXdD3qdVVin+Eyf3SInRd7X6k6D2v1RP2poyHQoEIcSa1S4kEY7MaiEWf1dNtKK5cvSa87zSiUV4oJII4VEW/GCmL8nIZdPkUyFWpLii0szze0p8C6R6NLpMQs2iyZpV2ZYVJvnMLSWDXfeHMV1gReczZLS/Jod6cP+IhrT0XDiSlQQ6nzVpB9YIiNmiOVoqtOh04wL1nWgSjyUOG8g9CuckjqEe/jRaUr+mSJdTtcYqR13ap9UTc3oElglUqt6TUanmKKmiTvQskd8akTlpS/yzTc2keWweTdpxbUACeiObkW+Z5srWFJPYFwsq2pdF2n2hzY77U0tk5cVcmG8qgIPKKPQEViNTbFmzh5N9CEObW5hsNuA9JwPUY9f0TZVn+EKWWycQVqLh+wFlR7BEbLkRtHkcY0zmZnCQkXFD517mI6ePRWPLujVoTKSZ2eKEkYsy4uim4qwqM86x5f1kJcVychLOzK9hu3EdOFVU6aRqNmWzO/LPtyjZ8hvx8dnNqo9axE4aNNrQnH5XtYXtXUilmfmWl0LjaVJQeAUAo030p1Ew86S2SJqWcZyJFUHctJqD7OuK10jspyyJxpxClr21XgSoYLSrpBHbFq2fOofbQ62aoWAR17DxGXVG5hHGUXSa/8AGa+HacXBlaaF2UufcMnMTTyAyLqZcHxgCQpIqaYEZUOcXBo9qzlZeiksoSrzl+EX1FWCeqELTDRRbq0zUoq5MpoTQ3b9MiDsX64iprWlaTbZYeQQ5S7eIINcq3aY9RpwjPrYZwlZ7fyJ1MPllZ7GrWG6iYtptps3kNqaazrkQpVO3uiyyYrTV3o46p74XMAgCqkXvGWtXl0OyhOO2sWXGlgabjFyfEewsGot8xT1l2lyUkpANFOqCB6PjK7hTrjn1V2dycqpw5urqPRRzR33jCxrOnS/OIYRjyYCQBtccNT3XB1RaFlSYYZbaGSEJT1gYntrHIPvMQ5cI6BH56zlyK81pzmDbY8palHoRRI9Z7IlbBaErJJJ2NlxfSoXqd4HVCrp8suTqEcEjrWo19Yhm0zc5OScA2hKO0geoGPPVfmsubuYNTVRXN3ObQNkqbcmF4reWangk+8mGiIzRqX5OVZT9QE9KqqPriTheo7yYtVd5MAI024srnZFjApBcecH6tNEV4Xq90dMuKqSOMRTUxetWZcJwlpcJ4Amiz7ewwxhlo2NYRaNkzo+6XPhCySQX3EoBOAS3RuiRsFUk4bzETNrv2skbGZVSuguGn5hErogikmwTmtPKHpdUV/miEsnnTtpO/WaZH2QK/gEXydkxmbtFs8aWrpJv+jTtIEWBqeRRk/qmR+6YrTT9ykmsectA7735YtbVQ0RKk/q0/dbSfzQvR4ebFMOtvN/wPUEEENDoQUgggAwRHBM2Q0vybvFOHdlEhGI5ZHGkxTtnRBDybq0IeTuWBUdB/8AEKUjqrlUOlQllKNagOKKkJ6BkeusWyYXdLNLmJBFXDVwglDY8ZXE+aniY7ToSqSyQu2+CISioq97GbP0bShIBolI8hsBI645LQ0ss+SqlTqSsZpbBcX13cusiKQ0y1oTM2SgKut4i4gkIp9Y5r9XCFNqVdexWopTsGXYkRp4fs6Dnl1nLlHh5yensVOeVX2XN/gsnWTpLIWi05dUW1pAUjlAKqWKigCSTQjA14Qr6t9Jgwv4O6aNOGqCckLOGPA4dfXEfJWa22QSkLINefiDwI3RN6QaMImmvhMikBYADrAoMRtSN9Nm0YjHNvFdn4jDWqpWS4J392M4XE94/leq+6LMjNf590V9oPpoCBLzZurTzUOKwrTC4snJQyqc9sWAlVRUYjYdnbFlKrGpG6NmnUU43RkxyWraCJdpbrholAqeJ2JHEnCM2jaLUuguPLCEDadvBIzJ4CKk0kt96030tMpNyvgm9qj569laV4ARDEYhU1ZbshWrKC03IhLzy3FTl0m46la1eSFFV4A8DlF4yU6l1lLqPFWgKHWK06sR1RCosZuTs51ql8cmsu0GK1FOJ7hToj3ohLras9pLgIUEKNDmASSK9REK04So3vxV35lEIuknfirlf2i3ylrpScg432JQlXsia1jrpKp4up/CsxEWmeTtdCjkVtdikhMSmsn9Gb/Wj8C4wP8AKHkYm84eQy2ePBN+gn8IjojTJjwaPRT6hG6FnuJvc6JBNVjhWEeTeJYtd/a87ySPtqUKdjg7IdUO3EOuHyG1K7AT7ITLAYrIybe2YnApXEIN4nsQO2HKCtA0MMvkuWNKtBttCRklKU/dAHshO0O50s4789MOLHQKAe2GfSKZ5OVmFjMNOEdJSQO8iFCQtRmTkJVLixe5MruDFRLilLyGWBGJidW+WyJ1r5HY49Y6/ANoGanB3JPtMXvoHK8nJtjfU/lHcIoKxpZ60ZpD603WUEBlPnKrQAb8aEq4CPpaQl+TbQgeSkJ7BEKatpyIUY5dOX9nVBBBF4wEEEEABBBGDAAu6b6SJkJcuYKcUbrSTtUdp4DM9HGPl/SO23Jh1RUtS1KJK1E1KjXIbkjIAYCLE10WyVzbiQeawgISNgWrFR70j7MVxYcp/eK6E9W2PQYbCTUKdCnpKoryfKPBfnmJyqK8pvZaLzN9m2YE0UsVVsGwf8xJQQR67C4Snh6ahTVv7M2pUlN3kZEddmWithYWg9IOShuMccEXzgpK0lochOUGpRdmM1oWLKWmL6CGZnyqUqT9dOF8fWGMIcuJtt9UvKvOqUlRSORWsJN00rQHLpiVWogEp8YVpTOvTHqxnnJZJDaykq8cilVHpIrSPMYrsTPWXc6Ldv8Ao1o9oRlFOas+nE7WNA5yYUFTkxQfWWXljgKmg7Y4nGV2NPJVi40pNAaAFTaqXhuCgQO7fG56bcWaqWtR4qJhnEmm05LklkB1s81ZxIUMlHgRgeuF8Z2M8PT7yLu+Yzh8TTryywVpbq/EapWZQ6hK21BSFCqSMiD/ADlGxaagjfFQ6N6QPWY8piYSrk73PRtQfPRvB74tmSnEPIDjSgtByINR/wCeEL0a0a0WnvxRq06sais9ysNYlmrQ4iYTXm81R80pNUnoO/hEs2WbTl0hSiFAgqCSLyVgEYgjEGp7YcrRkQ4DgDUUUkjBQ4whWloRdXflnFMq801p9lQxA7Y8/icPKi8r0XBmJXouk8stLbMa200AAyAA7I9QntN2q3hebdH1ikntNDHSlu03PGWwzxAvHvrCPd9UJd2vqRM6Tv8AJ2fNK3pCB9spT+YxxWFL+Fstv5qVcePpPBKRXtjk0tYW1ZqGVul1bjw5yhQnGtAKnAUET9itgz0zTJlmXZHTQqIHYIdpxtFIfpLLBI86x37kg4BmsoQON5QJHYDHHorqnWohbo5XLFXNaGG44rpluj3p/wCEckWM+UmAoj6qLo9SlRellNXWWx9Ud4rEmrolKN1a5CWDoi0wQpRvrGWF1KfRT74ZYzBHFFLYIxUdEEEEESJBBBBAARhUZjBgA+ZdOkF2bnAcy6sdiqD1CIphu6lKRsAH/MMusOU5K0ZkecoLHQsA+usLsfScHTpyhCqt8qXoYdWTTceoQQQQ8UhBBBHQCCCCOAEdtkWkuXcC0Y7FJOShuPvjijMRnCM04y2JwnKElKO6HS07LlbUbqDddSMFYX0fVUnan+RCNyE/ZCyQDyZOJAvNL3XvNPYY3suFBCkkhQyIND2iJ+R0udTg6EuJy81VOrA9kebxnYbcs9J6/f8A2bVLtGnP9z5Zc0dNiaxZd2iXgWV7zi2TwUMR1jrhtln0OirakuJ3pIUO6EeZNmTBq7LlCt6Rdz2+DOPWI506MWWTVD7iN3PoR2phD4bGQ0nC5owxcZLxRfrb+SwTLJ80RkMAZJHZCUizpJOc9MqG4PL/ACiOyQtOSlzRhK1LVQFRvKUakYFazWldkdhhKjd+6t1/5Eu+oRd5ZV6o06cp5Sas5jYp0qP2SgfxRJaHc74W8f72adI9FJupHcYiLcdra7R8mXlnHTwol0+1MTuhjN2SY3qRfPS4Sv2x56TvJsSbu7kfOo5a2JRvPk2lL61m6PWIvhCaADdh2RSehDfLW3NLOTfJNj7IvEdqDF3RE4EEEEABBBBAAQQQQAEYMZggAhLT0alZhfKPsIcXS7eUMaCtB3mOYaD2f9Fb7D74IIvWIqxVlJr1ZVli3qjPxHs/6K32H3wfEez/AKK32H3xiCO/FVvrl7s73ceSM/Eez/orfYffB8R7P+it9h98Ygg+KrfXL3Yd3HkjPxHs/wCit9h98HxHs/6K32H3xiCD4qt9cvdh3ceSM/Eez/orfYffB8R7P+it9h98Ygg+KrfXL3Yd3HkjPxHs/wCit9h98Y+I9n/RW+w++CCD4qt9cvdh3ceSA6D2f9Fb7D74PiPZ/wBFa7D74xBB8TW+t+7Du48kZ+I9n/RW+w++BGhUgCCJVuoIINDmOuCCD4ms/wDN+7IuEb7Ht3RCSW4tapdBUtFxZNcUHNOeWAjuZ0flkJSlLKQlICUgVoABQAdUYghcuNdlaPS0utbjLKULWsqWoVqTjianiYmIIIACCCC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SEhQUEhQWFhQXGBgYFBcXFxoWFxgXFRgWFxwYFxcYHyggHRwlHBcVITEhJSkrLi4uFx8zODMsNygtLisBCgoKDg0OGxAQGywlHyQsLCwsLC8sLCwsLCwtLCwsLCwsLCwsLCwsLCwsLCwsLCwsLCwsLCwsLiwsLCwsLCwsLP/AABEIAOMA3gMBIgACEQEDEQH/xAAcAAACAgMBAQAAAAAAAAAAAAAABgUHAQMEAgj/xABSEAABAgMEBQYICgYJAwUBAAABAgMABBEFEiExBgdBUWETInGBkaEjMkJScrHB0RQWM1NUYoKSssI0c5Oi0vAVJDVDY4Ojs+FEZPElJnSUwxf/xAAbAQACAwEBAQAAAAAAAAAAAAAABAIDBQEGB//EADMRAAIBAgQDBgUEAwEBAAAAAAABAgMRBBIhMUFRYQUTMnGBkRQiUqHRFTOxwULh8PEj/9oADAMBAAIRAxEAPwC8YIIIACCCIi37ablmlrcWEIQKrUfJA3DMqOwDEwAS8EUmdeLVTRiYIFaG8nEVwJGyPY15s/MTH7h9sAF0wRTSNeUttbmB1Nn80b0a75Tc+PsJ98AFvQRUyddkl5z37Ie+NqddUj844P8AJ9xgAtSCKwTrms/55Y6WVeyNqdcVnfSKf5DvsTABZUEV03rds4/9UnradH5Y6U605A/9U11hY9YgAfIIV7E0zl5tZRLvNOqFCoIrUAkCuPEiGKZfShKlrISlIKlE5AAVJMABMzKG0lbikpSM1KNAOkmK8tzXDJtEpYSuYI8pIuIr6SsT0gRVOnemztoOkqJTLpPgmq4U2KWNqz3ZDipOC+MDQRS6jvoaVPBJK8tXyLMtTXjNEkNNMtjiFOK7SQO6Fya1uWkv+/KfRShPsMKaZRI3mNoaT5ojmddSyOEqPVKK+4xsa1LRSa/CXDwIQodl2G2wNeLqSBNtIcT5yBya+wkpPdFYcmNw7I8Kl0nZ2QKoup2WDm1rlfpb+D6w0Z0plp9u/LOBVPGScFpP1kn15RNiPjmzZl6VdS9LOFDiciM+jcQdxj6R1Z6dItNk3qImWwA83kDXy0V8kkHDZluJtjK5nVqLpvVDtBHhboGZA6cI0on2yaBxBO4KBPYDEiqx0wRisFYDhmCCNUwshJIzAgAjtIrbblGluurCEpFVKOwcBtUcgBiSYpTkpnSKYClXmLObXhnVw1oTuU4RXHJFduNZnS2yzaVrolX3ViWaZS+ptOF9RWpJBI6sdgqBStYsCUl0NIShtIQhIolKRQADYBABTepllKLSnWqVCWlgA4+I+2Ma8IuUso2pT1gRT+q4XbctAfVmO6Ybjs1uNVtCQSSoJWkpUAoprRw7QfrR1K7sck7JstIy7fmI+6n3RgyTR/u2/uJ90VR8V5f/ABP2znvgOjLG979s574e/TqvNGZ+r0OT+35LUNnM/Ms/s2/dHk2Sx9HY/Yt/wxVh0YZ8579sv3wfFhr5x/8AbL98c/Tq3QP1fD9fYtBVhyxzlpf9g1/DHhWjkoc5SWP+Q3/DFY/Fhr5yY/bKjB0YR89M/tlQfp9bp7nf1bD9fYso6KyP0KV/+u3/AAxg6JyP0KV/Yt+6Kye0ZQATy8zgCfllbBWHHVA8pdmNlaio8o7ioknxt5hetQnStm4jWHxVOum4cDi1eSqG7btNLSEobRySUpQAlKeck0AGAxSYeNaLxRZc0RmUBPUpSUnuMJ+rgVte1lf4zY7C57osjSWyhNyr0uTTlEFIO47D1GkUPYbg0pJs+QXl3nAnYI7I0W1Z7ks+pDqChaDRSTsI3bxtB3UjalVRUQvNWSNrDSUpzvvf7cDMEEEVDoQQQQAEdNnT7su4HWHFtOUKbyDQ0VmDHNGqZXRJIiUb30K6uXI3JXSO+0LWmXjVx9xZ/wARxa/WcIjQ64g1A6xge6CQVVJ6Y6Im3Z2YvCmqkFKLauWFq41ousOIamnC5Lk0KlklbVclBRxUiuYOQOGVI+gW1ggEEEHEEZEHbHxjMpukKHQY+gdSOlJmJZUs6qq2KFBOZaVgAfROHQRFsZGdiKWrfFb9epaMapkcxXQY2x4dyPQfVFgmVQhf/uFQ3yI7lmHeEReGkaeMkfxGHuACo9BUXdIp8fVf73G1R064cJuy1fXUP32ffGvRkXdJpwb0u94bVHVrpRQ2evc+R/tn8sSj4kRn4WdMEBjFY9Rc8RYZNH5JtbVVoSo3iKkdERtvMpQ7RIAF0GgiY0XPgj6R9QjRaEslybSlWRRvpkDthKM7VZX6jsoJ0Y230F2CGC2bKbbaKkAggpzJOZhfhqnUU1dCtSm4OzNU14i/RV+ExI6mP7La/WO/iERs78m56CvwmJPUv/ZbX6x38QjM7T3j6m32L4Z+gaq8Z61Fb5oDs5X3xbBEVPqcxdtBW+dWOwK98PemTs4mXJkUsFytDyylABJwqmmBPSQIymbZQ+vOf5e00toANxtCRQC8pSyVYnM4FIAOWO8wu6QaJTlnHwqLzfziKqb6zTmnpp1x32XLPP262ibIU8HxypTS7VkXubTClER9BnEEHI5jZ1iKpzy2QxSTvmTtY+V0TiTnhG5KwciI+gLU0GkJjFyWRe85FWz+4QDCzO6m5RVS0883wN1Y9QMV/I+g7HFVY7pMqikYia010Pfsy4orDrKzRKwCCFAVuqByNMQRnQwvtzIOBFDxjjg90NU8XCej0Zujw6ioIj2o0jCVVFY4uZfPK7xZyWcfGEdhjmk0YqVvyjpiVTxFGEVqSTNU0OYYdtR7n9bc4ML/ANxmEqY8VXRDlqP/AEx39Qv/AHGYnDw+ovitKvnH+z6ZjCsozGDF5kFRT2GkLHGUWOxS/dD3CHbxu6QyP1mXU9nKn2Q+QAVXZXN0omRvbPew0Y69eCf6vKK82YHek+6NDaLulKz5zIP+gkfljt14J/qDat0wjvSv3R1bnHsZT43X7YeHZdN1XNTkfJG4wipO3rh+V4vV7I3cS/CeUwyXzERot8kr0j6hGZn9Nb9D2KjzoqfBq9L2CPU3+mNeifzRU/HL1LF+3HzN2kXyCulPrhRhw0gHgF9X4hCfDGF8L8xfF+NHPaB8E56C/wAJiV1L/wBltfrHfxREWmfAu/q1/hMS2pv+ym/Te/FCPafij6mt2N4Z+aNupRHNmledOPHsAEWRa/yfWIrzUeKypV50w+e8RY1ppq2eqMqaumbkPEj590fRXSd2uxyYP+kuLninUpLGlAJwDiiR0PMEfiMXFC1Th5DVLZ+YQQRpmkKUhQQq4ojmquhQB3lJzHDDOKy0SddVz+jTf8blm+T9Pn1/cvxSTiaoBpU0wO2sPGs2zbWc580lK5dkVCmacmKml9SK3gccajDoqYSZJdU9EX2yxQYe06kovijYgG6K50xjkU3c8YEjZQx2x4eeCRjEYt3Hq1OLim3tx3NbEyCaAUjeY5UOJFVEip2DZA0SpV44JGUdlDUrpV2oqL1f8I9zqqJ6cIe9STdJtf8A8dZ/1GYr9w8oqg8UZmPonU5oiqUYU+8m668BdSRihoYiu4kmtOiJxWiQviKiblP0XXmWVBBBFxmFQ6X8237MO9Lye3lR+aHuEPWEbtt2Qd7q09q0/wAUPggArS0Bd0nZPnS4/AsfliQ11orZij5rrR/EPbHFbqaaSSR85inZy/8AxErrgTWyZjgpo/6qB7YAIto81J+qn1CLBGXVFdSZq02fqI/CIsVvxR0D1CN3EbRPKYfxSIfRbxF+n7BHqe/S2eg/mjzox4rvp+yM2j+lMfzviD/cf/cCS/aXn/Z1W6PAL6B6xCdDnbXyDnR7RCZF+F8LKcZ40cdsHwD36tf4TExqlwshs8Xj+8YhbcP9Xf8A1a/wmJnVqbtiJO5Ewe9cI9p+KPka3Y3gn5nbqJT/AOnMnet4/v09kWY4ioIO2K61HppZktxDx/13B7IsiMw2SiNcdnLl5iVtBsGrS0ocp9VRWgnpqpNeiLKkptDzaHWzeQtIUkjaFAEfzvrEhpTYaJplxtxN5C03VjbvChxBoR0RWGhM27Zrxs2cPg1KJknjghYJ+TqcjtociSNohecdLchmnLW/MsaCCNbr6UlIUQLyrqa7VUJoONEq7IoGD0tAUCCAQRQg4gg4UI3RR+svQn4CsTMqD8HWaLRiQ2rcD5h2VyOG6LyjTNyqXUKbcAKFgpUCKih3xKErHGuPI+YmnArKBaxW6dsd0joo86H+SBUuXcKHUJqXAASAoJzIqCMMcMo3WDobNzLyUNtOE1oVKQpKEcVqIw9eEW5EmMxxM5QTaXV3/obdHdWAn5BEzLqCHwpxKkLqUOXVYEK8k0wyI6Ijk6qbScXdUxdT5xcRc6ag17o+gdFLFTJSrUuk1uJopWV5RNVKpxJMTEW5BB4mzaSVrla6Eap2JMpdmCH3RikXaNIO8A4qVxPZFkUj1BEkrC85ubuwgggjpEp3WubtrWOr/uSP9SW98P8ACHrnRScslfmzVO1Uufyw+qgArvStNLdstW9Cx2X/AHxNa0Gr1lzY3ISfuuIPsiI01FLYsg8XB6vfDbpLZpmpR9hJCS6gpBNaAnaaYwAIdlmrDR/w0fhAiwmJpF1PPT4qdo3DjCBL6C2ilKUCdYCUgJFGlE0AoMSI9HQCfOdpJHQx/wAxpzxlOcUtdDDh2dWjJu618xmsCaQjlbykiq8Kmlc4LRnUF9lQUClOZGNMYXm9XEwfHtJ37LYT+aNn/wDLwfHtCcPQoJ9piDxcM2azJrs2ply5l9xntO0W1NLSFVJThgfdCoo0zw6cPXHsaopU+PMTav8AMR7UR0tapbNGaHlek6fygR2njlBWUfv/AKO1OynUd5T+3+xe0hnG/gz4voryawBeFSaHDOGLRlPJaPg7pR9ztS6r3R1M6s7MSaiWB9Jx1XcVRNWjZIVJOyrISgKYcZbGN1N9CkDeaYwtiMQ6zTasO4TCLDxcU731NWqBq7Z0oP8ABJ++4pX5ofIVtA5BUvLMMrpfbZQhdDUXgADQ7cawzlYGZhcbM0iGt7RtibbU26gKSrNJyrvBGKTxBESTk82M1p7Y5nLZaHlE9AMReV7gp2FVOi060OTZnDyWQ5RtDzqBlRDiiK9K0q64hNbYWxZ1+94RtxhaFYXryFiisKCu3CHeb0pZb8Y09IhPrMVHrs0wZfZRLtLClqWFOAGt1KAaAkYVKiD1Rzu9nYtU24ssixp8TEuy8MnG0r+8AT3x2RBaCMlFnSiVYEMpqOmqvURE9Cj3G4vQp+3Zk2RbnwjES8yLzlMiFmi+tKwF9fGLysiaCgBWopVJGIIO7fCJrF0Y+HyhSgDlmzfZJwqcKoruUMOkCI2y7XTZ0pJyz79x8oFQo4oOfJ1GACa3cd1IaowdRq3qU5LtxLfEeoWLD0ivUQ6c/FXsNcq0w64ZgYYqUpU5WkUThKDszMEEEVkAgjyVUjQ5OtpzWkdYgC5WGvFFPgK/Nm2v3gf4BDq4QKk4AVJJwAHEwva0bLXPsITK3VOJeaUKmiRdKqkk7AFVw3Rzs6PXufaUz8IVnyRPJyqOhqtFdK69EAHXPyMrMuMzanKiUK1JWlQDVcLxUojEChyNN8aZrT6zW/GnGj6F9z/bSRGy0NJbNCFNuzMqUEXVIvpWKeaUprhwpC6vSOwmgVIZYVTa3JhVPtFAHfAB2O61bNGTy1ei0v8AMBGpzWgwfkpWcd4pap6zDhIJZUhC2Ut3FJCkKQlIBSoVBwG6OwGACvzrCmF/IWVNrP1gW++6YDpVa6x4OyLv6x32EpiwKxiACuxaekKzhJSrfErSf/2Pqj04NILt5S5FsbSdnXQiO/Tm2XxMSkjKrLbkyqq3AOchpJxuVrQmiseEZm9DZVS/DqmZkg5PzC1p3+KKRxtLc42lqxGtHSi1Eq5NueYfe+alWi6d2KuTujthl0akrYWQudnOQR82lDS3SONElKOup4Q0SUo2wm4y2hpO0NoSgHpoKnrrG6K3U5FLrcjpdmjQBJVxNaE9NI5yonMkxiOG27VblWVvOmiUjLaSckjiYrV5OxXeUmaret1mTb5R5dBkkDFSjuSBFWWnpzPTznJSiVNpOSW/lCN6l7O7piIHwm2JupPXiUNIr/OG0xa1g2G1KN3Gk50vrI5yzvUe3DIRp4XCZ9tuf4NDD4bNt7iVZ2rdbnOnH1XjmlBvq61qqK9Ucel2g4lkpelgXG0ULqFc44Gt7ClUnIjZnllakEaTwVPLZb8x94aGW3HmQuj2tKVdSlLpDSqUorBOG5WKadNIZhpdKEV5ZH30+usJds6CSkwSoJLSzmWqAE8UUp2UhdVqrxwmsOLWP4oQngHfWCfk7FbjVXC/qNelWtJlpJTLEOOUwuklI4qWMOodoiupLRyctMuTKyBXxVLqAs7EoGxI35d8Otj6vZVkhTlXlfXACPuDA9ZhtSkAAAAAYAAUAA2AbBF9LA38SsuS/J1UJT8e3IqbR/SOYs134PNJVyQzScVIB8ps7Rwyi/dEdIUupQm+FJUKtL3jcePuhF0n0fbnWihdAsVLblMUq/hOFR7oSNXtquSkyqSeqmqjcx8R0Y4cFDHpoYjOk4//ADnqns+RCUMr7uWz2fI+nRGY4bGm+VaQvbSh6RgY7ozpJptMSas7MSH1EqVUnM+uPAG6Mu+MrpPrMc9oPlEu8oPiXIRg8U3w3UgXrpzhRK7sJJXdjrShdCAFUOeY4RC/EyUHOVLNn6zvP7VOk1hFmJC1XjebnzOsVx+CzCUOXfQIFDwxjXLs2WlV20m7RbXl/WlLuE+k3Q9wEXKnbiMKn1H4zFny2BckWqZAFkHsTjERpLpvIGVmGhMIdK2lpShCCQVFJAxugZ0iTsGyLFWB8GRKLPpBauxZKonZ/RqVeaUyuXRyaqVCEhs80hQopFCMQNsSUSSjYg9Ujy1WWxfBFCtKa7UJVzSOGJHVDhHG2WJZtKLzbTaEhKQpYSAkYAc41iKnNObParem2iRsSq+f3axIkMMEKI1gMrp8GlpyZrkW2CE9al0pGw25aCxVFnpaG+YmUIw4hIMAGi0rLX/TLEzdKkJlHQmmA5RBVzanAEhwUrxj0NIX85iy5tB2loofT+6a90R87b8wmvLWlZ0rwaSZhY4VcNK/ZiJc0hlVVCrRtGbV5ksjkwei4lPrjjSe5xpPcZVaWSaflVusH/uGHG+8ikd0lass8aMzUu4fNS6i8ehJNYT0NJcoW7Hec3KnnyT1ocUojsiSbmJ1ko8HZkuDihm/dccAIqlKykAHHPHHdEXCJHuovYaSNkU9rfthTkwiVTilsBRAxq4vLDgkgD0jFiJ0rYDnJzF6WePkPi6DXalwcxSeIMVlo418Ntd144oQpTlcxzTcR7D1ROhSblYKNJ5reg86H2CJOXCP7xXOdO9RHi9Ay7d8TkEEelhBQikjejFRVkEEEETOhBBBAAQQQQAEVtrRkeSdYnECirwSo71I5yD2Cn2YsmFTWayFSCztSpChwxu+pRhbFwzUn01KcRG9N9C0tB5sLQoDI3VjoUP+BDRCHq2VzWxvYR3BPvh8jIxStU87Mz8QvnEZ3xldJ9ZgQsjLr6IHfGV0n1mPMZhmELauiMnMG+WuRdzD0ueSWCdtBgesRwuWbasuCJeYanmfmZkAOU3BRpU57eqGiA7YtjN3sWwqO9is520rJW4WrTs9cm/mpSAQMdtW6GnG6Y4ZycslvBFoWitsf3bZIH3lhOHVGZixrPnHrzTqpaaqFKYmwq6o7jfNTXgo9AhosyabkqCakUS3+OygOMnjeAK0fai4YFaSVJKN6WsaZmFHG/MOKIPE05sT8mLUylpCQk07CUpKh3n1Q8y8ylxIWhQWk5KSbwPQRGyABRFh2m9+kWooA+SygJHRXCOJ/QuTStHwt2YmEKXyanFv1S29UXUOAUKb1aA1pWg2iHuFC3WQmfLSz4G02FMqByEw0m6hfSRdHXEZXJxsa5Wz5SWDf9RYQ4Jj4NMXiXOSWtJLSwpVSULPJ408qJdOkTbci7MqQGyyFJeZBpcfSQnksN6lJodqVAxBy1kTUxLlTqFeGkVNP3vGEzKLPIuY4lSgMxXxQY4be0emJx+XWkLRLTTTL0+DzUpWyDeKgcQoppQZ16MK0+pNx6Dro9ayJuWafQLoWnFPmqSaKTXaAQcYTtYjks1NNKd+Eha0c0lKJiWOIBRyLhrsFQkjMRLasros8KGDZefLddiL+AqY8aW6R2YppTE06lwGvNbHKLSrzkqTglQ6ekRZa5XexF2KxKzzLiQOSDIWZqUcvFCQEk8rLBRvtGoGRoMQRlEbqilKMvO7VLCR0ITX1qMQdn6WBliZadbKnVMqalZgoo7yaubcWcym7lupTKkOmrZi5Z7X1itXasgdyRDnZ8L1fIZw+s0+QzwQQvab28ZOXvopyi1XEVFQK4lVNtB6xG3OahFyY/OSirsYYIUdXspMcmqYmHVrL1ChKlEgJqTepkCdgGQhsWsDM0iEKt4Z5aHIzvHM9D1BEVaGkDDPjrSnpNO7PuhandYzIwbvLOy6mmPSv3QvPH0Y7a+QvPG0ltd+Q9RgmkV8NIZ9/wCRlboOSnVkDsqmPXwS0F+M+03XYhF4jrMJz7WS2j9/xcVl2klw93+Lj6XU7x2xDaXNB6TfQkgqKeaK7QQYVXLAmScZ9ddwFO4GMJsifbxbmwvgsHHrNYql2q5Jqy16v8FUu0m9LL7/AILg0IZuuXRklq72FI9kOsUVoRp27LzBl5pASs4EDxVjOqDsOZpkemLvlJhLiErQapUKg8DFNWsqs72toE6yqSva2gjqm2y6tAWkrSo3khQvDbinPIjtjZFfaVf0Y7NupmQ7LTAWUh/nISumSgoVTlvGyNkrZVotJCpKfbm2vJS7RQpuv1V6xCmQTcB9jMIfx8elzdn5F1ofON1Ug8ccKdCjDBZWl0lMUDcwi8ckrNxVeAVSvVHMrRzK0d1q2OxMpuvtIcGwqAvDoVmOqF5WjM1LVMhNG59HmauN9CVeMkfzWG+MR2M2jsajRXKrQRLrrMMPWa6Ti6wOUlXDUYrQOaa9vGGiz7ccKQpQRMN/PytVjpWzUrT9m91ROuICgQoAg5ggEHpBhYntB2CouSqlybuxbJITXi3UCnAERaqiZdGomNN7CuzPHD1xXWtq2meSleRebVMMzF+6hQUpIAJqaZYpR2xMI0DbVjNTMzMk533ClP3QcuuObS3V4y7JlMiwhL6FhWHjOIAUCi8o/WB+zA5ItjJPRFiyswHEIWMlpCh0KAPthS1r238Gs9wJNHHvBI30V45+7eH2hENJ6eplpaVlGW/hM4G0NqQhQLaVpFDecTUGlPJwzxEQ2uF1x2WlVOBN5BIcuVu3lJBw4YECIU8PN3lbRDcpXg2jdo7q3aVLtOTLzxCkBamgoIbTeF66TidvCO1yfsaQNEJZU4MBcTy66j6xqAeuNMpoO/NJS5Pzy3EFKSG2zRF0jDnGgpTcnrjaZyxrN8QNLcT5gD7lRsvGoSesR1u7M1u7sKOsa3VTbbK/ga2UAqDbrmClimKQkDLI5mLD0XYuScunaGkV6SK+2K11g6UGfUynkFtITUoKzzl3qCtKAUw2ExbUu3dQlPmpA7ABGt2bHVvoaOBjubIq3WK8ZmeZlUHxaJw890gnDgm7FnPvBCVLVglIKj0JBJirNAGjNWi5Mr8m+5jjznKpSOoE9kNYt5stNcX9hjEO9oc2WeEpZbCUiiUJCUjgkXQO4RWOmOlyy4pphVKGi3E5k+ajcBlWHLTS0uRYcUDilJCfTXgOytYQ9X9kBxan3BUINEVxqs43ur1nhGVjq+abXCOnqZ2LrKUnyj/JixdDHHfCTKigHG7m4eknxevGGUfA5LBKUhzYEp5R0+31RotmfdemBKSyrhAvPuDEpTuHHEdZETNn2a2wKNpAO1RxWo71KOJjMnNvWXsZ1SbesvY4Uzs06fBshlPnvGquptOPaY3tWYo4vPuOHzUnkkdiMSOkmJOCecQw0Xn1XGxTZUmuQAEQTctIorjmlpFGmXk20eIhKegCvWc43RBI0kddNJSz3nE/OOEoSewUH3o65O13OXaYmZQsqdrcUh0LHNFTeTuG+u6J9xLdk3hp7sitPJXwKX0YOMqBBHmk++h7YuXVvPcpLEVyUCn0XEhQ7yqKu0mAMo/X5tXdD3qdVVin+Eyf3SInRd7X6k6D2v1RP2poyHQoEIcSa1S4kEY7MaiEWf1dNtKK5cvSa87zSiUV4oJII4VEW/GCmL8nIZdPkUyFWpLii0szze0p8C6R6NLpMQs2iyZpV2ZYVJvnMLSWDXfeHMV1gReczZLS/Jod6cP+IhrT0XDiSlQQ6nzVpB9YIiNmiOVoqtOh04wL1nWgSjyUOG8g9CuckjqEe/jRaUr+mSJdTtcYqR13ap9UTc3oElglUqt6TUanmKKmiTvQskd8akTlpS/yzTc2keWweTdpxbUACeiObkW+Z5srWFJPYFwsq2pdF2n2hzY77U0tk5cVcmG8qgIPKKPQEViNTbFmzh5N9CEObW5hsNuA9JwPUY9f0TZVn+EKWWycQVqLh+wFlR7BEbLkRtHkcY0zmZnCQkXFD517mI6ePRWPLujVoTKSZ2eKEkYsy4uim4qwqM86x5f1kJcVychLOzK9hu3EdOFVU6aRqNmWzO/LPtyjZ8hvx8dnNqo9axE4aNNrQnH5XtYXtXUilmfmWl0LjaVJQeAUAo030p1Ew86S2SJqWcZyJFUHctJqD7OuK10jspyyJxpxClr21XgSoYLSrpBHbFq2fOofbQ62aoWAR17DxGXVG5hHGUXSa/8AGa+HacXBlaaF2UufcMnMTTyAyLqZcHxgCQpIqaYEZUOcXBo9qzlZeiksoSrzl+EX1FWCeqELTDRRbq0zUoq5MpoTQ3b9MiDsX64iprWlaTbZYeQQ5S7eIINcq3aY9RpwjPrYZwlZ7fyJ1MPllZ7GrWG6iYtptps3kNqaazrkQpVO3uiyyYrTV3o46p74XMAgCqkXvGWtXl0OyhOO2sWXGlgabjFyfEewsGot8xT1l2lyUkpANFOqCB6PjK7hTrjn1V2dycqpw5urqPRRzR33jCxrOnS/OIYRjyYCQBtccNT3XB1RaFlSYYZbaGSEJT1gYntrHIPvMQ5cI6BH56zlyK81pzmDbY8palHoRRI9Z7IlbBaErJJJ2NlxfSoXqd4HVCrp8suTqEcEjrWo19Yhm0zc5OScA2hKO0geoGPPVfmsubuYNTVRXN3ObQNkqbcmF4reWangk+8mGiIzRqX5OVZT9QE9KqqPriTheo7yYtVd5MAI024srnZFjApBcecH6tNEV4Xq90dMuKqSOMRTUxetWZcJwlpcJ4Amiz7ewwxhlo2NYRaNkzo+6XPhCySQX3EoBOAS3RuiRsFUk4bzETNrv2skbGZVSuguGn5hErogikmwTmtPKHpdUV/miEsnnTtpO/WaZH2QK/gEXydkxmbtFs8aWrpJv+jTtIEWBqeRRk/qmR+6YrTT9ykmsectA7735YtbVQ0RKk/q0/dbSfzQvR4ebFMOtvN/wPUEEENDoQUgggAwRHBM2Q0vybvFOHdlEhGI5ZHGkxTtnRBDybq0IeTuWBUdB/8AEKUjqrlUOlQllKNagOKKkJ6BkeusWyYXdLNLmJBFXDVwglDY8ZXE+aniY7ToSqSyQu2+CISioq97GbP0bShIBolI8hsBI645LQ0ss+SqlTqSsZpbBcX13cusiKQ0y1oTM2SgKut4i4gkIp9Y5r9XCFNqVdexWopTsGXYkRp4fs6Dnl1nLlHh5yensVOeVX2XN/gsnWTpLIWi05dUW1pAUjlAKqWKigCSTQjA14Qr6t9Jgwv4O6aNOGqCckLOGPA4dfXEfJWa22QSkLINefiDwI3RN6QaMImmvhMikBYADrAoMRtSN9Nm0YjHNvFdn4jDWqpWS4J392M4XE94/leq+6LMjNf590V9oPpoCBLzZurTzUOKwrTC4snJQyqc9sWAlVRUYjYdnbFlKrGpG6NmnUU43RkxyWraCJdpbrholAqeJ2JHEnCM2jaLUuguPLCEDadvBIzJ4CKk0kt96030tMpNyvgm9qj569laV4ARDEYhU1ZbshWrKC03IhLzy3FTl0m46la1eSFFV4A8DlF4yU6l1lLqPFWgKHWK06sR1RCosZuTs51ql8cmsu0GK1FOJ7hToj3ohLras9pLgIUEKNDmASSK9REK04So3vxV35lEIuknfirlf2i3ylrpScg432JQlXsia1jrpKp4up/CsxEWmeTtdCjkVtdikhMSmsn9Gb/Wj8C4wP8AKHkYm84eQy2ePBN+gn8IjojTJjwaPRT6hG6FnuJvc6JBNVjhWEeTeJYtd/a87ySPtqUKdjg7IdUO3EOuHyG1K7AT7ITLAYrIybe2YnApXEIN4nsQO2HKCtA0MMvkuWNKtBttCRklKU/dAHshO0O50s4789MOLHQKAe2GfSKZ5OVmFjMNOEdJSQO8iFCQtRmTkJVLixe5MruDFRLilLyGWBGJidW+WyJ1r5HY49Y6/ANoGanB3JPtMXvoHK8nJtjfU/lHcIoKxpZ60ZpD603WUEBlPnKrQAb8aEq4CPpaQl+TbQgeSkJ7BEKatpyIUY5dOX9nVBBBF4wEEEEABBBGDAAu6b6SJkJcuYKcUbrSTtUdp4DM9HGPl/SO23Jh1RUtS1KJK1E1KjXIbkjIAYCLE10WyVzbiQeawgISNgWrFR70j7MVxYcp/eK6E9W2PQYbCTUKdCnpKoryfKPBfnmJyqK8pvZaLzN9m2YE0UsVVsGwf8xJQQR67C4Snh6ahTVv7M2pUlN3kZEddmWithYWg9IOShuMccEXzgpK0lochOUGpRdmM1oWLKWmL6CGZnyqUqT9dOF8fWGMIcuJtt9UvKvOqUlRSORWsJN00rQHLpiVWogEp8YVpTOvTHqxnnJZJDaykq8cilVHpIrSPMYrsTPWXc6Ldv8Ao1o9oRlFOas+nE7WNA5yYUFTkxQfWWXljgKmg7Y4nGV2NPJVi40pNAaAFTaqXhuCgQO7fG56bcWaqWtR4qJhnEmm05LklkB1s81ZxIUMlHgRgeuF8Z2M8PT7yLu+Yzh8TTryywVpbq/EapWZQ6hK21BSFCqSMiD/ADlGxaagjfFQ6N6QPWY8piYSrk73PRtQfPRvB74tmSnEPIDjSgtByINR/wCeEL0a0a0WnvxRq06sais9ysNYlmrQ4iYTXm81R80pNUnoO/hEs2WbTl0hSiFAgqCSLyVgEYgjEGp7YcrRkQ4DgDUUUkjBQ4whWloRdXflnFMq801p9lQxA7Y8/icPKi8r0XBmJXouk8stLbMa200AAyAA7I9QntN2q3hebdH1ikntNDHSlu03PGWwzxAvHvrCPd9UJd2vqRM6Tv8AJ2fNK3pCB9spT+YxxWFL+Fstv5qVcePpPBKRXtjk0tYW1ZqGVul1bjw5yhQnGtAKnAUET9itgz0zTJlmXZHTQqIHYIdpxtFIfpLLBI86x37kg4BmsoQON5QJHYDHHorqnWohbo5XLFXNaGG44rpluj3p/wCEckWM+UmAoj6qLo9SlRellNXWWx9Ud4rEmrolKN1a5CWDoi0wQpRvrGWF1KfRT74ZYzBHFFLYIxUdEEEEESJBBBBAARhUZjBgA+ZdOkF2bnAcy6sdiqD1CIphu6lKRsAH/MMusOU5K0ZkecoLHQsA+usLsfScHTpyhCqt8qXoYdWTTceoQQQQ8UhBBBHQCCCCOAEdtkWkuXcC0Y7FJOShuPvjijMRnCM04y2JwnKElKO6HS07LlbUbqDddSMFYX0fVUnan+RCNyE/ZCyQDyZOJAvNL3XvNPYY3suFBCkkhQyIND2iJ+R0udTg6EuJy81VOrA9kebxnYbcs9J6/f8A2bVLtGnP9z5Zc0dNiaxZd2iXgWV7zi2TwUMR1jrhtln0OirakuJ3pIUO6EeZNmTBq7LlCt6Rdz2+DOPWI506MWWTVD7iN3PoR2phD4bGQ0nC5owxcZLxRfrb+SwTLJ80RkMAZJHZCUizpJOc9MqG4PL/ACiOyQtOSlzRhK1LVQFRvKUakYFazWldkdhhKjd+6t1/5Eu+oRd5ZV6o06cp5Sas5jYp0qP2SgfxRJaHc74W8f72adI9FJupHcYiLcdra7R8mXlnHTwol0+1MTuhjN2SY3qRfPS4Sv2x56TvJsSbu7kfOo5a2JRvPk2lL61m6PWIvhCaADdh2RSehDfLW3NLOTfJNj7IvEdqDF3RE4EEEEABBBBAAQQQQAEYMZggAhLT0alZhfKPsIcXS7eUMaCtB3mOYaD2f9Fb7D74IIvWIqxVlJr1ZVli3qjPxHs/6K32H3wfEez/AKK32H3xiCO/FVvrl7s73ceSM/Eez/orfYffB8R7P+it9h98Ygg+KrfXL3Yd3HkjPxHs/wCit9h98HxHs/6K32H3xiCD4qt9cvdh3ceSM/Eez/orfYffB8R7P+it9h98Ygg+KrfXL3Yd3HkjPxHs/wCit9h98Y+I9n/RW+w++CCD4qt9cvdh3ceSA6D2f9Fb7D74PiPZ/wBFa7D74xBB8TW+t+7Du48kZ+I9n/RW+w++BGhUgCCJVuoIINDmOuCCD4ms/wDN+7IuEb7Ht3RCSW4tapdBUtFxZNcUHNOeWAjuZ0flkJSlLKQlICUgVoABQAdUYghcuNdlaPS0utbjLKULWsqWoVqTjianiYmIIIACCCCAD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2" name="Picture 2" descr="http://images.clipartpanda.com/house-for-sale-clip-art-sale_clip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19400"/>
            <a:ext cx="33337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04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733422"/>
              </p:ext>
            </p:extLst>
          </p:nvPr>
        </p:nvGraphicFramePr>
        <p:xfrm>
          <a:off x="810163" y="1004868"/>
          <a:ext cx="7458680" cy="5685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9340"/>
                <a:gridCol w="3729340"/>
              </a:tblGrid>
              <a:tr h="671532">
                <a:tc gridSpan="2">
                  <a:txBody>
                    <a:bodyPr/>
                    <a:lstStyle/>
                    <a:p>
                      <a:pPr algn="ctr"/>
                      <a:endParaRPr lang="en-US" sz="32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76935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  <a:tr h="1447265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  <a:tr h="1889688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84429" y="1135513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vender=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3708" y="1179637"/>
            <a:ext cx="2389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to sell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8491" y="1732200"/>
            <a:ext cx="220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Yo</a:t>
            </a:r>
            <a:r>
              <a:rPr lang="en-US" sz="3200" b="1" dirty="0" smtClean="0">
                <a:latin typeface="Century Gothic" panose="020B0502020202020204" pitchFamily="34" charset="0"/>
              </a:rPr>
              <a:t> vend</a:t>
            </a:r>
          </a:p>
          <a:p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2633" y="3374869"/>
            <a:ext cx="2281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Tú</a:t>
            </a:r>
            <a:r>
              <a:rPr lang="en-US" sz="3200" b="1" dirty="0" smtClean="0">
                <a:latin typeface="Century Gothic" panose="020B0502020202020204" pitchFamily="34" charset="0"/>
              </a:rPr>
              <a:t> vend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3159" y="4916922"/>
            <a:ext cx="3564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Él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ella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usted</a:t>
            </a:r>
            <a:r>
              <a:rPr lang="en-US" sz="3200" b="1" dirty="0">
                <a:latin typeface="Century Gothic" panose="020B0502020202020204" pitchFamily="34" charset="0"/>
              </a:rPr>
              <a:t> 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vend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01156" y="3285914"/>
            <a:ext cx="29495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Vosotros</a:t>
            </a:r>
            <a:r>
              <a:rPr lang="en-US" sz="3200" b="1" dirty="0" smtClean="0">
                <a:latin typeface="Century Gothic" panose="020B0502020202020204" pitchFamily="34" charset="0"/>
              </a:rPr>
              <a:t>/as</a:t>
            </a: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vend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1156" y="1739052"/>
            <a:ext cx="2786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Nosostros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asvend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4229" y="4871154"/>
            <a:ext cx="3928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Ellos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ellas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ustedes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vend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5762" y="1723891"/>
            <a:ext cx="458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24133" y="3353394"/>
            <a:ext cx="1160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15707" y="5363597"/>
            <a:ext cx="746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40842" y="2206829"/>
            <a:ext cx="218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24471" y="3778357"/>
            <a:ext cx="13912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é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61507" y="5346237"/>
            <a:ext cx="828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8" name="Multiply 17"/>
          <p:cNvSpPr/>
          <p:nvPr/>
        </p:nvSpPr>
        <p:spPr>
          <a:xfrm>
            <a:off x="3642023" y="1179637"/>
            <a:ext cx="376517" cy="516034"/>
          </a:xfrm>
          <a:prstGeom prst="mathMultiply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781787" y="152400"/>
            <a:ext cx="8229600" cy="81991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Verb Chart with ER endings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29017" y="2313796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 sell 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29017" y="3824523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 sell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95056" y="5802058"/>
            <a:ext cx="3625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He/she/it/you(f) sell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0262" y="2762694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we sell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71040" y="4286379"/>
            <a:ext cx="2725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 all sell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21015" y="5817525"/>
            <a:ext cx="4622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They (</a:t>
            </a:r>
            <a:r>
              <a:rPr lang="en-US" sz="2400" b="1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masc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)/they (fem)/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you(f, plural) sell</a:t>
            </a:r>
          </a:p>
        </p:txBody>
      </p:sp>
    </p:spTree>
    <p:extLst>
      <p:ext uri="{BB962C8B-B14F-4D97-AF65-F5344CB8AC3E}">
        <p14:creationId xmlns:p14="http://schemas.microsoft.com/office/powerpoint/2010/main" val="16086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 Chart with AR endings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757432"/>
              </p:ext>
            </p:extLst>
          </p:nvPr>
        </p:nvGraphicFramePr>
        <p:xfrm>
          <a:off x="1456720" y="2133600"/>
          <a:ext cx="60960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02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Segoe Script" panose="020B0504020000000003" pitchFamily="34" charset="0"/>
                        </a:rPr>
                        <a:t>AR Endings:</a:t>
                      </a:r>
                      <a:endParaRPr lang="en-US" sz="32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o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amos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áis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an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09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Comprar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 algn="ctr">
              <a:buNone/>
            </a:pPr>
            <a:r>
              <a:rPr lang="en-US" sz="3600" dirty="0" smtClean="0"/>
              <a:t>To buy</a:t>
            </a:r>
            <a:endParaRPr lang="en-US" sz="3600" dirty="0"/>
          </a:p>
        </p:txBody>
      </p:sp>
      <p:pic>
        <p:nvPicPr>
          <p:cNvPr id="1026" name="Picture 2" descr="http://www.clipartbest.com/cliparts/xig/ojn/xigojnjy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819399"/>
            <a:ext cx="28575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27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480673"/>
              </p:ext>
            </p:extLst>
          </p:nvPr>
        </p:nvGraphicFramePr>
        <p:xfrm>
          <a:off x="810163" y="1004868"/>
          <a:ext cx="7458680" cy="5685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9340"/>
                <a:gridCol w="3729340"/>
              </a:tblGrid>
              <a:tr h="671532">
                <a:tc gridSpan="2">
                  <a:txBody>
                    <a:bodyPr/>
                    <a:lstStyle/>
                    <a:p>
                      <a:pPr algn="ctr"/>
                      <a:endParaRPr lang="en-US" sz="32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76935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  <a:tr h="1447265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  <a:tr h="1889688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84429" y="1135513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comprar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=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3708" y="1179637"/>
            <a:ext cx="2389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to buy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8491" y="1732200"/>
            <a:ext cx="220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yo</a:t>
            </a:r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compr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2633" y="3374869"/>
            <a:ext cx="2281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Tú</a:t>
            </a:r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compr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3159" y="4916922"/>
            <a:ext cx="3564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Él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ella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usted</a:t>
            </a:r>
            <a:r>
              <a:rPr lang="en-US" sz="3200" b="1" dirty="0">
                <a:latin typeface="Century Gothic" panose="020B0502020202020204" pitchFamily="34" charset="0"/>
              </a:rPr>
              <a:t> 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err="1" smtClean="0">
                <a:latin typeface="Century Gothic" panose="020B0502020202020204" pitchFamily="34" charset="0"/>
              </a:rPr>
              <a:t>compr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01156" y="3285914"/>
            <a:ext cx="29495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Vosotros</a:t>
            </a:r>
            <a:r>
              <a:rPr lang="en-US" sz="3200" b="1" dirty="0" smtClean="0">
                <a:latin typeface="Century Gothic" panose="020B0502020202020204" pitchFamily="34" charset="0"/>
              </a:rPr>
              <a:t>/as</a:t>
            </a:r>
          </a:p>
          <a:p>
            <a:r>
              <a:rPr lang="en-US" sz="3200" b="1" dirty="0" err="1" smtClean="0">
                <a:latin typeface="Century Gothic" panose="020B0502020202020204" pitchFamily="34" charset="0"/>
              </a:rPr>
              <a:t>compr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1156" y="1739052"/>
            <a:ext cx="2786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Nosostros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ascompr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4229" y="4871154"/>
            <a:ext cx="3928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Ellos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ellas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ustedes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err="1" smtClean="0">
                <a:latin typeface="Century Gothic" panose="020B0502020202020204" pitchFamily="34" charset="0"/>
              </a:rPr>
              <a:t>compr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90867" y="1744178"/>
            <a:ext cx="218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68423" y="3360884"/>
            <a:ext cx="1160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40747" y="5409365"/>
            <a:ext cx="746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25162" y="2224643"/>
            <a:ext cx="218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amos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25162" y="3765253"/>
            <a:ext cx="13912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á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05669" y="5363597"/>
            <a:ext cx="828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an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8" name="Multiply 17"/>
          <p:cNvSpPr/>
          <p:nvPr/>
        </p:nvSpPr>
        <p:spPr>
          <a:xfrm>
            <a:off x="3697574" y="1183230"/>
            <a:ext cx="376517" cy="516034"/>
          </a:xfrm>
          <a:prstGeom prst="mathMultiply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781787" y="152400"/>
            <a:ext cx="8229600" cy="81991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Verb Chart with AR endings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29017" y="2313796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 buy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29017" y="3824523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 buy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95056" y="5802058"/>
            <a:ext cx="3625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He/she/it/you(f) buy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0262" y="2762694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we buy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71040" y="4286379"/>
            <a:ext cx="2725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 all buy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21015" y="5817525"/>
            <a:ext cx="4622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They (</a:t>
            </a:r>
            <a:r>
              <a:rPr lang="en-US" sz="2400" b="1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masc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)/they (fem)/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you(f, plural) buy</a:t>
            </a:r>
          </a:p>
        </p:txBody>
      </p:sp>
    </p:spTree>
    <p:extLst>
      <p:ext uri="{BB962C8B-B14F-4D97-AF65-F5344CB8AC3E}">
        <p14:creationId xmlns:p14="http://schemas.microsoft.com/office/powerpoint/2010/main" val="114233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Llevar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 algn="ctr">
              <a:buNone/>
            </a:pPr>
            <a:r>
              <a:rPr lang="en-US" sz="3600" dirty="0" smtClean="0"/>
              <a:t>To wear </a:t>
            </a:r>
            <a:endParaRPr lang="en-US" sz="3600" dirty="0"/>
          </a:p>
        </p:txBody>
      </p:sp>
      <p:pic>
        <p:nvPicPr>
          <p:cNvPr id="3074" name="Picture 2" descr="http://images.clipartpanda.com/dressing-clipart-clip-art-dress-5653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30286"/>
            <a:ext cx="248007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04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571295"/>
              </p:ext>
            </p:extLst>
          </p:nvPr>
        </p:nvGraphicFramePr>
        <p:xfrm>
          <a:off x="810163" y="1004868"/>
          <a:ext cx="7458680" cy="5685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9340"/>
                <a:gridCol w="3729340"/>
              </a:tblGrid>
              <a:tr h="671532">
                <a:tc gridSpan="2">
                  <a:txBody>
                    <a:bodyPr/>
                    <a:lstStyle/>
                    <a:p>
                      <a:pPr algn="ctr"/>
                      <a:endParaRPr lang="en-US" sz="32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76935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  <a:tr h="1447265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  <a:tr h="1889688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84429" y="1135513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llevar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=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3708" y="1179637"/>
            <a:ext cx="2389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to buy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8491" y="1732200"/>
            <a:ext cx="220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Yo</a:t>
            </a:r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llev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2633" y="3374869"/>
            <a:ext cx="2281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Tú</a:t>
            </a:r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llev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3159" y="4916922"/>
            <a:ext cx="3564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Él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ella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usted</a:t>
            </a:r>
            <a:r>
              <a:rPr lang="en-US" sz="3200" b="1" dirty="0">
                <a:latin typeface="Century Gothic" panose="020B0502020202020204" pitchFamily="34" charset="0"/>
              </a:rPr>
              <a:t> 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err="1" smtClean="0">
                <a:latin typeface="Century Gothic" panose="020B0502020202020204" pitchFamily="34" charset="0"/>
              </a:rPr>
              <a:t>llev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01156" y="3285914"/>
            <a:ext cx="29495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Vosotros</a:t>
            </a:r>
            <a:r>
              <a:rPr lang="en-US" sz="3200" b="1" dirty="0" smtClean="0">
                <a:latin typeface="Century Gothic" panose="020B0502020202020204" pitchFamily="34" charset="0"/>
              </a:rPr>
              <a:t>/as</a:t>
            </a:r>
          </a:p>
          <a:p>
            <a:r>
              <a:rPr lang="en-US" sz="3200" b="1" dirty="0" err="1" smtClean="0">
                <a:latin typeface="Century Gothic" panose="020B0502020202020204" pitchFamily="34" charset="0"/>
              </a:rPr>
              <a:t>llev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1156" y="1739052"/>
            <a:ext cx="2786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Nosostros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asllev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4229" y="4871154"/>
            <a:ext cx="3928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Ellos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ellas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ustedes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err="1" smtClean="0">
                <a:latin typeface="Century Gothic" panose="020B0502020202020204" pitchFamily="34" charset="0"/>
              </a:rPr>
              <a:t>compr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6344" y="1744178"/>
            <a:ext cx="218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94715" y="3353394"/>
            <a:ext cx="1160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60477" y="5384533"/>
            <a:ext cx="746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63339" y="2224643"/>
            <a:ext cx="218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amos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43274" y="3785820"/>
            <a:ext cx="13912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á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05669" y="5363597"/>
            <a:ext cx="828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an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8" name="Multiply 17"/>
          <p:cNvSpPr/>
          <p:nvPr/>
        </p:nvSpPr>
        <p:spPr>
          <a:xfrm>
            <a:off x="3489329" y="1161617"/>
            <a:ext cx="376517" cy="516034"/>
          </a:xfrm>
          <a:prstGeom prst="mathMultiply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781787" y="152400"/>
            <a:ext cx="8229600" cy="81991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Verb Chart with AR endings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29017" y="2313796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 wear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29017" y="3824523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 wear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95056" y="5802058"/>
            <a:ext cx="3625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He/she/it/you(f) wear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0262" y="2762694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we wear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71040" y="4286379"/>
            <a:ext cx="2725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 all wear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21015" y="5817525"/>
            <a:ext cx="4622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They (</a:t>
            </a:r>
            <a:r>
              <a:rPr lang="en-US" sz="2400" b="1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masc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)/they (fem)/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you(f, plural) wear</a:t>
            </a:r>
          </a:p>
        </p:txBody>
      </p:sp>
    </p:spTree>
    <p:extLst>
      <p:ext uri="{BB962C8B-B14F-4D97-AF65-F5344CB8AC3E}">
        <p14:creationId xmlns:p14="http://schemas.microsoft.com/office/powerpoint/2010/main" val="126798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Usar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 algn="ctr">
              <a:buNone/>
            </a:pPr>
            <a:r>
              <a:rPr lang="en-US" sz="3600" dirty="0" smtClean="0"/>
              <a:t>To use </a:t>
            </a:r>
            <a:endParaRPr lang="en-US" sz="3600" dirty="0"/>
          </a:p>
        </p:txBody>
      </p:sp>
      <p:sp>
        <p:nvSpPr>
          <p:cNvPr id="4" name="AutoShape 2" descr="data:image/jpeg;base64,/9j/4AAQSkZJRgABAQAAAQABAAD/2wCEAAkGBxQSEhQUEhQWFhQXGBgYFBcXFxoWFxgXFRgWFxwYFxcYHyggHRwlHBcVITEhJSkrLi4uFx8zODMsNygtLisBCgoKDg0OGxAQGywlHyQsLCwsLC8sLCwsLCwtLCwsLCwsLCwsLCwsLCwsLCwsLCwsLCwsLCwsLiwsLCwsLCwsLP/AABEIAOMA3gMBIgACEQEDEQH/xAAcAAACAgMBAQAAAAAAAAAAAAAABgUHAQMEAgj/xABSEAABAgMEBQYICgYJAwUBAAABAgMABBEFEiExBgdBUWETInGBkaEjMkJScrHB0RQWM1NUYoKSssI0c5Oi0vAVJDVDY4Ojs+FEZPElJnSUwxf/xAAbAQACAwEBAQAAAAAAAAAAAAAABAIDBQEGB//EADMRAAIBAgQDBgUEAwEBAAAAAAABAgMRBBIhMUFRYQUTMnGBkRQiUqHRFTOxwULh8PEj/9oADAMBAAIRAxEAPwC8YIIIACCCIi37ablmlrcWEIQKrUfJA3DMqOwDEwAS8EUmdeLVTRiYIFaG8nEVwJGyPY15s/MTH7h9sAF0wRTSNeUttbmB1Nn80b0a75Tc+PsJ98AFvQRUyddkl5z37Ie+NqddUj844P8AJ9xgAtSCKwTrms/55Y6WVeyNqdcVnfSKf5DvsTABZUEV03rds4/9UnradH5Y6U605A/9U11hY9YgAfIIV7E0zl5tZRLvNOqFCoIrUAkCuPEiGKZfShKlrISlIKlE5AAVJMABMzKG0lbikpSM1KNAOkmK8tzXDJtEpYSuYI8pIuIr6SsT0gRVOnemztoOkqJTLpPgmq4U2KWNqz3ZDipOC+MDQRS6jvoaVPBJK8tXyLMtTXjNEkNNMtjiFOK7SQO6Fya1uWkv+/KfRShPsMKaZRI3mNoaT5ojmddSyOEqPVKK+4xsa1LRSa/CXDwIQodl2G2wNeLqSBNtIcT5yBya+wkpPdFYcmNw7I8Kl0nZ2QKoup2WDm1rlfpb+D6w0Z0plp9u/LOBVPGScFpP1kn15RNiPjmzZl6VdS9LOFDiciM+jcQdxj6R1Z6dItNk3qImWwA83kDXy0V8kkHDZluJtjK5nVqLpvVDtBHhboGZA6cI0on2yaBxBO4KBPYDEiqx0wRisFYDhmCCNUwshJIzAgAjtIrbblGluurCEpFVKOwcBtUcgBiSYpTkpnSKYClXmLObXhnVw1oTuU4RXHJFduNZnS2yzaVrolX3ViWaZS+ptOF9RWpJBI6sdgqBStYsCUl0NIShtIQhIolKRQADYBABTepllKLSnWqVCWlgA4+I+2Ma8IuUso2pT1gRT+q4XbctAfVmO6Ybjs1uNVtCQSSoJWkpUAoprRw7QfrR1K7sck7JstIy7fmI+6n3RgyTR/u2/uJ90VR8V5f/ABP2znvgOjLG979s574e/TqvNGZ+r0OT+35LUNnM/Ms/s2/dHk2Sx9HY/Yt/wxVh0YZ8579sv3wfFhr5x/8AbL98c/Tq3QP1fD9fYtBVhyxzlpf9g1/DHhWjkoc5SWP+Q3/DFY/Fhr5yY/bKjB0YR89M/tlQfp9bp7nf1bD9fYso6KyP0KV/+u3/AAxg6JyP0KV/Yt+6Kye0ZQATy8zgCfllbBWHHVA8pdmNlaio8o7ioknxt5hetQnStm4jWHxVOum4cDi1eSqG7btNLSEobRySUpQAlKeck0AGAxSYeNaLxRZc0RmUBPUpSUnuMJ+rgVte1lf4zY7C57osjSWyhNyr0uTTlEFIO47D1GkUPYbg0pJs+QXl3nAnYI7I0W1Z7ks+pDqChaDRSTsI3bxtB3UjalVRUQvNWSNrDSUpzvvf7cDMEEEVDoQQQQAEdNnT7su4HWHFtOUKbyDQ0VmDHNGqZXRJIiUb30K6uXI3JXSO+0LWmXjVx9xZ/wARxa/WcIjQ64g1A6xge6CQVVJ6Y6Im3Z2YvCmqkFKLauWFq41ousOIamnC5Lk0KlklbVclBRxUiuYOQOGVI+gW1ggEEEHEEZEHbHxjMpukKHQY+gdSOlJmJZUs6qq2KFBOZaVgAfROHQRFsZGdiKWrfFb9epaMapkcxXQY2x4dyPQfVFgmVQhf/uFQ3yI7lmHeEReGkaeMkfxGHuACo9BUXdIp8fVf73G1R064cJuy1fXUP32ffGvRkXdJpwb0u94bVHVrpRQ2evc+R/tn8sSj4kRn4WdMEBjFY9Rc8RYZNH5JtbVVoSo3iKkdERtvMpQ7RIAF0GgiY0XPgj6R9QjRaEslybSlWRRvpkDthKM7VZX6jsoJ0Y230F2CGC2bKbbaKkAggpzJOZhfhqnUU1dCtSm4OzNU14i/RV+ExI6mP7La/WO/iERs78m56CvwmJPUv/ZbX6x38QjM7T3j6m32L4Z+gaq8Z61Fb5oDs5X3xbBEVPqcxdtBW+dWOwK98PemTs4mXJkUsFytDyylABJwqmmBPSQIymbZQ+vOf5e00toANxtCRQC8pSyVYnM4FIAOWO8wu6QaJTlnHwqLzfziKqb6zTmnpp1x32XLPP262ibIU8HxypTS7VkXubTClER9BnEEHI5jZ1iKpzy2QxSTvmTtY+V0TiTnhG5KwciI+gLU0GkJjFyWRe85FWz+4QDCzO6m5RVS0883wN1Y9QMV/I+g7HFVY7pMqikYia010Pfsy4orDrKzRKwCCFAVuqByNMQRnQwvtzIOBFDxjjg90NU8XCej0Zujw6ioIj2o0jCVVFY4uZfPK7xZyWcfGEdhjmk0YqVvyjpiVTxFGEVqSTNU0OYYdtR7n9bc4ML/ANxmEqY8VXRDlqP/AEx39Qv/AHGYnDw+ovitKvnH+z6ZjCsozGDF5kFRT2GkLHGUWOxS/dD3CHbxu6QyP1mXU9nKn2Q+QAVXZXN0omRvbPew0Y69eCf6vKK82YHek+6NDaLulKz5zIP+gkfljt14J/qDat0wjvSv3R1bnHsZT43X7YeHZdN1XNTkfJG4wipO3rh+V4vV7I3cS/CeUwyXzERot8kr0j6hGZn9Nb9D2KjzoqfBq9L2CPU3+mNeifzRU/HL1LF+3HzN2kXyCulPrhRhw0gHgF9X4hCfDGF8L8xfF+NHPaB8E56C/wAJiV1L/wBltfrHfxREWmfAu/q1/hMS2pv+ym/Te/FCPafij6mt2N4Z+aNupRHNmledOPHsAEWRa/yfWIrzUeKypV50w+e8RY1ppq2eqMqaumbkPEj590fRXSd2uxyYP+kuLninUpLGlAJwDiiR0PMEfiMXFC1Th5DVLZ+YQQRpmkKUhQQq4ojmquhQB3lJzHDDOKy0SddVz+jTf8blm+T9Pn1/cvxSTiaoBpU0wO2sPGs2zbWc580lK5dkVCmacmKml9SK3gccajDoqYSZJdU9EX2yxQYe06kovijYgG6K50xjkU3c8YEjZQx2x4eeCRjEYt3Hq1OLim3tx3NbEyCaAUjeY5UOJFVEip2DZA0SpV44JGUdlDUrpV2oqL1f8I9zqqJ6cIe9STdJtf8A8dZ/1GYr9w8oqg8UZmPonU5oiqUYU+8m668BdSRihoYiu4kmtOiJxWiQviKiblP0XXmWVBBBFxmFQ6X8237MO9Lye3lR+aHuEPWEbtt2Qd7q09q0/wAUPggArS0Bd0nZPnS4/AsfliQ11orZij5rrR/EPbHFbqaaSSR85inZy/8AxErrgTWyZjgpo/6qB7YAIto81J+qn1CLBGXVFdSZq02fqI/CIsVvxR0D1CN3EbRPKYfxSIfRbxF+n7BHqe/S2eg/mjzox4rvp+yM2j+lMfzviD/cf/cCS/aXn/Z1W6PAL6B6xCdDnbXyDnR7RCZF+F8LKcZ40cdsHwD36tf4TExqlwshs8Xj+8YhbcP9Xf8A1a/wmJnVqbtiJO5Ewe9cI9p+KPka3Y3gn5nbqJT/AOnMnet4/v09kWY4ioIO2K61HppZktxDx/13B7IsiMw2SiNcdnLl5iVtBsGrS0ocp9VRWgnpqpNeiLKkptDzaHWzeQtIUkjaFAEfzvrEhpTYaJplxtxN5C03VjbvChxBoR0RWGhM27Zrxs2cPg1KJknjghYJ+TqcjtociSNohecdLchmnLW/MsaCCNbr6UlIUQLyrqa7VUJoONEq7IoGD0tAUCCAQRQg4gg4UI3RR+svQn4CsTMqD8HWaLRiQ2rcD5h2VyOG6LyjTNyqXUKbcAKFgpUCKih3xKErHGuPI+YmnArKBaxW6dsd0joo86H+SBUuXcKHUJqXAASAoJzIqCMMcMo3WDobNzLyUNtOE1oVKQpKEcVqIw9eEW5EmMxxM5QTaXV3/obdHdWAn5BEzLqCHwpxKkLqUOXVYEK8k0wyI6Ijk6qbScXdUxdT5xcRc6ag17o+gdFLFTJSrUuk1uJopWV5RNVKpxJMTEW5BB4mzaSVrla6Eap2JMpdmCH3RikXaNIO8A4qVxPZFkUj1BEkrC85ubuwgggjpEp3WubtrWOr/uSP9SW98P8ACHrnRScslfmzVO1Uufyw+qgArvStNLdstW9Cx2X/AHxNa0Gr1lzY3ISfuuIPsiI01FLYsg8XB6vfDbpLZpmpR9hJCS6gpBNaAnaaYwAIdlmrDR/w0fhAiwmJpF1PPT4qdo3DjCBL6C2ilKUCdYCUgJFGlE0AoMSI9HQCfOdpJHQx/wAxpzxlOcUtdDDh2dWjJu618xmsCaQjlbykiq8Kmlc4LRnUF9lQUClOZGNMYXm9XEwfHtJ37LYT+aNn/wDLwfHtCcPQoJ9piDxcM2azJrs2ply5l9xntO0W1NLSFVJThgfdCoo0zw6cPXHsaopU+PMTav8AMR7UR0tapbNGaHlek6fygR2njlBWUfv/AKO1OynUd5T+3+xe0hnG/gz4voryawBeFSaHDOGLRlPJaPg7pR9ztS6r3R1M6s7MSaiWB9Jx1XcVRNWjZIVJOyrISgKYcZbGN1N9CkDeaYwtiMQ6zTasO4TCLDxcU731NWqBq7Z0oP8ABJ++4pX5ofIVtA5BUvLMMrpfbZQhdDUXgADQ7cawzlYGZhcbM0iGt7RtibbU26gKSrNJyrvBGKTxBESTk82M1p7Y5nLZaHlE9AMReV7gp2FVOi060OTZnDyWQ5RtDzqBlRDiiK9K0q64hNbYWxZ1+94RtxhaFYXryFiisKCu3CHeb0pZb8Y09IhPrMVHrs0wZfZRLtLClqWFOAGt1KAaAkYVKiD1Rzu9nYtU24ssixp8TEuy8MnG0r+8AT3x2RBaCMlFnSiVYEMpqOmqvURE9Cj3G4vQp+3Zk2RbnwjES8yLzlMiFmi+tKwF9fGLysiaCgBWopVJGIIO7fCJrF0Y+HyhSgDlmzfZJwqcKoruUMOkCI2y7XTZ0pJyz79x8oFQo4oOfJ1GACa3cd1IaowdRq3qU5LtxLfEeoWLD0ivUQ6c/FXsNcq0w64ZgYYqUpU5WkUThKDszMEEEVkAgjyVUjQ5OtpzWkdYgC5WGvFFPgK/Nm2v3gf4BDq4QKk4AVJJwAHEwva0bLXPsITK3VOJeaUKmiRdKqkk7AFVw3Rzs6PXufaUz8IVnyRPJyqOhqtFdK69EAHXPyMrMuMzanKiUK1JWlQDVcLxUojEChyNN8aZrT6zW/GnGj6F9z/bSRGy0NJbNCFNuzMqUEXVIvpWKeaUprhwpC6vSOwmgVIZYVTa3JhVPtFAHfAB2O61bNGTy1ei0v8AMBGpzWgwfkpWcd4pap6zDhIJZUhC2Ut3FJCkKQlIBSoVBwG6OwGACvzrCmF/IWVNrP1gW++6YDpVa6x4OyLv6x32EpiwKxiACuxaekKzhJSrfErSf/2Pqj04NILt5S5FsbSdnXQiO/Tm2XxMSkjKrLbkyqq3AOchpJxuVrQmiseEZm9DZVS/DqmZkg5PzC1p3+KKRxtLc42lqxGtHSi1Eq5NueYfe+alWi6d2KuTujthl0akrYWQudnOQR82lDS3SONElKOup4Q0SUo2wm4y2hpO0NoSgHpoKnrrG6K3U5FLrcjpdmjQBJVxNaE9NI5yonMkxiOG27VblWVvOmiUjLaSckjiYrV5OxXeUmaret1mTb5R5dBkkDFSjuSBFWWnpzPTznJSiVNpOSW/lCN6l7O7piIHwm2JupPXiUNIr/OG0xa1g2G1KN3Gk50vrI5yzvUe3DIRp4XCZ9tuf4NDD4bNt7iVZ2rdbnOnH1XjmlBvq61qqK9Ucel2g4lkpelgXG0ULqFc44Gt7ClUnIjZnllakEaTwVPLZb8x94aGW3HmQuj2tKVdSlLpDSqUorBOG5WKadNIZhpdKEV5ZH30+usJds6CSkwSoJLSzmWqAE8UUp2UhdVqrxwmsOLWP4oQngHfWCfk7FbjVXC/qNelWtJlpJTLEOOUwuklI4qWMOodoiupLRyctMuTKyBXxVLqAs7EoGxI35d8Otj6vZVkhTlXlfXACPuDA9ZhtSkAAAAAYAAUAA2AbBF9LA38SsuS/J1UJT8e3IqbR/SOYs134PNJVyQzScVIB8ps7Rwyi/dEdIUupQm+FJUKtL3jcePuhF0n0fbnWihdAsVLblMUq/hOFR7oSNXtquSkyqSeqmqjcx8R0Y4cFDHpoYjOk4//ADnqns+RCUMr7uWz2fI+nRGY4bGm+VaQvbSh6RgY7ozpJptMSas7MSH1EqVUnM+uPAG6Mu+MrpPrMc9oPlEu8oPiXIRg8U3w3UgXrpzhRK7sJJXdjrShdCAFUOeY4RC/EyUHOVLNn6zvP7VOk1hFmJC1XjebnzOsVx+CzCUOXfQIFDwxjXLs2WlV20m7RbXl/WlLuE+k3Q9wEXKnbiMKn1H4zFny2BckWqZAFkHsTjERpLpvIGVmGhMIdK2lpShCCQVFJAxugZ0iTsGyLFWB8GRKLPpBauxZKonZ/RqVeaUyuXRyaqVCEhs80hQopFCMQNsSUSSjYg9Ujy1WWxfBFCtKa7UJVzSOGJHVDhHG2WJZtKLzbTaEhKQpYSAkYAc41iKnNObParem2iRsSq+f3axIkMMEKI1gMrp8GlpyZrkW2CE9al0pGw25aCxVFnpaG+YmUIw4hIMAGi0rLX/TLEzdKkJlHQmmA5RBVzanAEhwUrxj0NIX85iy5tB2loofT+6a90R87b8wmvLWlZ0rwaSZhY4VcNK/ZiJc0hlVVCrRtGbV5ksjkwei4lPrjjSe5xpPcZVaWSaflVusH/uGHG+8ikd0lass8aMzUu4fNS6i8ehJNYT0NJcoW7Hec3KnnyT1ocUojsiSbmJ1ko8HZkuDihm/dccAIqlKykAHHPHHdEXCJHuovYaSNkU9rfthTkwiVTilsBRAxq4vLDgkgD0jFiJ0rYDnJzF6WePkPi6DXalwcxSeIMVlo418Ntd144oQpTlcxzTcR7D1ROhSblYKNJ5reg86H2CJOXCP7xXOdO9RHi9Ay7d8TkEEelhBQikjejFRVkEEEETOhBBBAAQQQQAEVtrRkeSdYnECirwSo71I5yD2Cn2YsmFTWayFSCztSpChwxu+pRhbFwzUn01KcRG9N9C0tB5sLQoDI3VjoUP+BDRCHq2VzWxvYR3BPvh8jIxStU87Mz8QvnEZ3xldJ9ZgQsjLr6IHfGV0n1mPMZhmELauiMnMG+WuRdzD0ueSWCdtBgesRwuWbasuCJeYanmfmZkAOU3BRpU57eqGiA7YtjN3sWwqO9is520rJW4WrTs9cm/mpSAQMdtW6GnG6Y4ZycslvBFoWitsf3bZIH3lhOHVGZixrPnHrzTqpaaqFKYmwq6o7jfNTXgo9AhosyabkqCakUS3+OygOMnjeAK0fai4YFaSVJKN6WsaZmFHG/MOKIPE05sT8mLUylpCQk07CUpKh3n1Q8y8ylxIWhQWk5KSbwPQRGyABRFh2m9+kWooA+SygJHRXCOJ/QuTStHwt2YmEKXyanFv1S29UXUOAUKb1aA1pWg2iHuFC3WQmfLSz4G02FMqByEw0m6hfSRdHXEZXJxsa5Wz5SWDf9RYQ4Jj4NMXiXOSWtJLSwpVSULPJ408qJdOkTbci7MqQGyyFJeZBpcfSQnksN6lJodqVAxBy1kTUxLlTqFeGkVNP3vGEzKLPIuY4lSgMxXxQY4be0emJx+XWkLRLTTTL0+DzUpWyDeKgcQoppQZ16MK0+pNx6Dro9ayJuWafQLoWnFPmqSaKTXaAQcYTtYjks1NNKd+Eha0c0lKJiWOIBRyLhrsFQkjMRLasros8KGDZefLddiL+AqY8aW6R2YppTE06lwGvNbHKLSrzkqTglQ6ekRZa5XexF2KxKzzLiQOSDIWZqUcvFCQEk8rLBRvtGoGRoMQRlEbqilKMvO7VLCR0ITX1qMQdn6WBliZadbKnVMqalZgoo7yaubcWcym7lupTKkOmrZi5Z7X1itXasgdyRDnZ8L1fIZw+s0+QzwQQvab28ZOXvopyi1XEVFQK4lVNtB6xG3OahFyY/OSirsYYIUdXspMcmqYmHVrL1ChKlEgJqTepkCdgGQhsWsDM0iEKt4Z5aHIzvHM9D1BEVaGkDDPjrSnpNO7PuhandYzIwbvLOy6mmPSv3QvPH0Y7a+QvPG0ltd+Q9RgmkV8NIZ9/wCRlboOSnVkDsqmPXwS0F+M+03XYhF4jrMJz7WS2j9/xcVl2klw93+Lj6XU7x2xDaXNB6TfQkgqKeaK7QQYVXLAmScZ9ddwFO4GMJsifbxbmwvgsHHrNYql2q5Jqy16v8FUu0m9LL7/AILg0IZuuXRklq72FI9kOsUVoRp27LzBl5pASs4EDxVjOqDsOZpkemLvlJhLiErQapUKg8DFNWsqs72toE6yqSva2gjqm2y6tAWkrSo3khQvDbinPIjtjZFfaVf0Y7NupmQ7LTAWUh/nISumSgoVTlvGyNkrZVotJCpKfbm2vJS7RQpuv1V6xCmQTcB9jMIfx8elzdn5F1ofON1Ug8ccKdCjDBZWl0lMUDcwi8ckrNxVeAVSvVHMrRzK0d1q2OxMpuvtIcGwqAvDoVmOqF5WjM1LVMhNG59HmauN9CVeMkfzWG+MR2M2jsajRXKrQRLrrMMPWa6Ti6wOUlXDUYrQOaa9vGGiz7ccKQpQRMN/PytVjpWzUrT9m91ROuICgQoAg5ggEHpBhYntB2CouSqlybuxbJITXi3UCnAERaqiZdGomNN7CuzPHD1xXWtq2meSleRebVMMzF+6hQUpIAJqaZYpR2xMI0DbVjNTMzMk533ClP3QcuuObS3V4y7JlMiwhL6FhWHjOIAUCi8o/WB+zA5ItjJPRFiyswHEIWMlpCh0KAPthS1r238Gs9wJNHHvBI30V45+7eH2hENJ6eplpaVlGW/hM4G0NqQhQLaVpFDecTUGlPJwzxEQ2uF1x2WlVOBN5BIcuVu3lJBw4YECIU8PN3lbRDcpXg2jdo7q3aVLtOTLzxCkBamgoIbTeF66TidvCO1yfsaQNEJZU4MBcTy66j6xqAeuNMpoO/NJS5Pzy3EFKSG2zRF0jDnGgpTcnrjaZyxrN8QNLcT5gD7lRsvGoSesR1u7M1u7sKOsa3VTbbK/ga2UAqDbrmClimKQkDLI5mLD0XYuScunaGkV6SK+2K11g6UGfUynkFtITUoKzzl3qCtKAUw2ExbUu3dQlPmpA7ABGt2bHVvoaOBjubIq3WK8ZmeZlUHxaJw890gnDgm7FnPvBCVLVglIKj0JBJirNAGjNWi5Mr8m+5jjznKpSOoE9kNYt5stNcX9hjEO9oc2WeEpZbCUiiUJCUjgkXQO4RWOmOlyy4pphVKGi3E5k+ajcBlWHLTS0uRYcUDilJCfTXgOytYQ9X9kBxan3BUINEVxqs43ur1nhGVjq+abXCOnqZ2LrKUnyj/JixdDHHfCTKigHG7m4eknxevGGUfA5LBKUhzYEp5R0+31RotmfdemBKSyrhAvPuDEpTuHHEdZETNn2a2wKNpAO1RxWo71KOJjMnNvWXsZ1SbesvY4Uzs06fBshlPnvGquptOPaY3tWYo4vPuOHzUnkkdiMSOkmJOCecQw0Xn1XGxTZUmuQAEQTctIorjmlpFGmXk20eIhKegCvWc43RBI0kddNJSz3nE/OOEoSewUH3o65O13OXaYmZQsqdrcUh0LHNFTeTuG+u6J9xLdk3hp7sitPJXwKX0YOMqBBHmk++h7YuXVvPcpLEVyUCn0XEhQ7yqKu0mAMo/X5tXdD3qdVVin+Eyf3SInRd7X6k6D2v1RP2poyHQoEIcSa1S4kEY7MaiEWf1dNtKK5cvSa87zSiUV4oJII4VEW/GCmL8nIZdPkUyFWpLii0szze0p8C6R6NLpMQs2iyZpV2ZYVJvnMLSWDXfeHMV1gReczZLS/Jod6cP+IhrT0XDiSlQQ6nzVpB9YIiNmiOVoqtOh04wL1nWgSjyUOG8g9CuckjqEe/jRaUr+mSJdTtcYqR13ap9UTc3oElglUqt6TUanmKKmiTvQskd8akTlpS/yzTc2keWweTdpxbUACeiObkW+Z5srWFJPYFwsq2pdF2n2hzY77U0tk5cVcmG8qgIPKKPQEViNTbFmzh5N9CEObW5hsNuA9JwPUY9f0TZVn+EKWWycQVqLh+wFlR7BEbLkRtHkcY0zmZnCQkXFD517mI6ePRWPLujVoTKSZ2eKEkYsy4uim4qwqM86x5f1kJcVychLOzK9hu3EdOFVU6aRqNmWzO/LPtyjZ8hvx8dnNqo9axE4aNNrQnH5XtYXtXUilmfmWl0LjaVJQeAUAo030p1Ew86S2SJqWcZyJFUHctJqD7OuK10jspyyJxpxClr21XgSoYLSrpBHbFq2fOofbQ62aoWAR17DxGXVG5hHGUXSa/8AGa+HacXBlaaF2UufcMnMTTyAyLqZcHxgCQpIqaYEZUOcXBo9qzlZeiksoSrzl+EX1FWCeqELTDRRbq0zUoq5MpoTQ3b9MiDsX64iprWlaTbZYeQQ5S7eIINcq3aY9RpwjPrYZwlZ7fyJ1MPllZ7GrWG6iYtptps3kNqaazrkQpVO3uiyyYrTV3o46p74XMAgCqkXvGWtXl0OyhOO2sWXGlgabjFyfEewsGot8xT1l2lyUkpANFOqCB6PjK7hTrjn1V2dycqpw5urqPRRzR33jCxrOnS/OIYRjyYCQBtccNT3XB1RaFlSYYZbaGSEJT1gYntrHIPvMQ5cI6BH56zlyK81pzmDbY8palHoRRI9Z7IlbBaErJJJ2NlxfSoXqd4HVCrp8suTqEcEjrWo19Yhm0zc5OScA2hKO0geoGPPVfmsubuYNTVRXN3ObQNkqbcmF4reWangk+8mGiIzRqX5OVZT9QE9KqqPriTheo7yYtVd5MAI024srnZFjApBcecH6tNEV4Xq90dMuKqSOMRTUxetWZcJwlpcJ4Amiz7ewwxhlo2NYRaNkzo+6XPhCySQX3EoBOAS3RuiRsFUk4bzETNrv2skbGZVSuguGn5hErogikmwTmtPKHpdUV/miEsnnTtpO/WaZH2QK/gEXydkxmbtFs8aWrpJv+jTtIEWBqeRRk/qmR+6YrTT9ykmsectA7735YtbVQ0RKk/q0/dbSfzQvR4ebFMOtvN/wPUEEENDoQUgggAwRHBM2Q0vybvFOHdlEhGI5ZHGkxTtnRBDybq0IeTuWBUdB/8AEKUjqrlUOlQllKNagOKKkJ6BkeusWyYXdLNLmJBFXDVwglDY8ZXE+aniY7ToSqSyQu2+CISioq97GbP0bShIBolI8hsBI645LQ0ss+SqlTqSsZpbBcX13cusiKQ0y1oTM2SgKut4i4gkIp9Y5r9XCFNqVdexWopTsGXYkRp4fs6Dnl1nLlHh5yensVOeVX2XN/gsnWTpLIWi05dUW1pAUjlAKqWKigCSTQjA14Qr6t9Jgwv4O6aNOGqCckLOGPA4dfXEfJWa22QSkLINefiDwI3RN6QaMImmvhMikBYADrAoMRtSN9Nm0YjHNvFdn4jDWqpWS4J392M4XE94/leq+6LMjNf590V9oPpoCBLzZurTzUOKwrTC4snJQyqc9sWAlVRUYjYdnbFlKrGpG6NmnUU43RkxyWraCJdpbrholAqeJ2JHEnCM2jaLUuguPLCEDadvBIzJ4CKk0kt96030tMpNyvgm9qj569laV4ARDEYhU1ZbshWrKC03IhLzy3FTl0m46la1eSFFV4A8DlF4yU6l1lLqPFWgKHWK06sR1RCosZuTs51ql8cmsu0GK1FOJ7hToj3ohLras9pLgIUEKNDmASSK9REK04So3vxV35lEIuknfirlf2i3ylrpScg432JQlXsia1jrpKp4up/CsxEWmeTtdCjkVtdikhMSmsn9Gb/Wj8C4wP8AKHkYm84eQy2ePBN+gn8IjojTJjwaPRT6hG6FnuJvc6JBNVjhWEeTeJYtd/a87ySPtqUKdjg7IdUO3EOuHyG1K7AT7ITLAYrIybe2YnApXEIN4nsQO2HKCtA0MMvkuWNKtBttCRklKU/dAHshO0O50s4789MOLHQKAe2GfSKZ5OVmFjMNOEdJSQO8iFCQtRmTkJVLixe5MruDFRLilLyGWBGJidW+WyJ1r5HY49Y6/ANoGanB3JPtMXvoHK8nJtjfU/lHcIoKxpZ60ZpD603WUEBlPnKrQAb8aEq4CPpaQl+TbQgeSkJ7BEKatpyIUY5dOX9nVBBBF4wEEEEABBBGDAAu6b6SJkJcuYKcUbrSTtUdp4DM9HGPl/SO23Jh1RUtS1KJK1E1KjXIbkjIAYCLE10WyVzbiQeawgISNgWrFR70j7MVxYcp/eK6E9W2PQYbCTUKdCnpKoryfKPBfnmJyqK8pvZaLzN9m2YE0UsVVsGwf8xJQQR67C4Snh6ahTVv7M2pUlN3kZEddmWithYWg9IOShuMccEXzgpK0lochOUGpRdmM1oWLKWmL6CGZnyqUqT9dOF8fWGMIcuJtt9UvKvOqUlRSORWsJN00rQHLpiVWogEp8YVpTOvTHqxnnJZJDaykq8cilVHpIrSPMYrsTPWXc6Ldv8Ao1o9oRlFOas+nE7WNA5yYUFTkxQfWWXljgKmg7Y4nGV2NPJVi40pNAaAFTaqXhuCgQO7fG56bcWaqWtR4qJhnEmm05LklkB1s81ZxIUMlHgRgeuF8Z2M8PT7yLu+Yzh8TTryywVpbq/EapWZQ6hK21BSFCqSMiD/ADlGxaagjfFQ6N6QPWY8piYSrk73PRtQfPRvB74tmSnEPIDjSgtByINR/wCeEL0a0a0WnvxRq06sais9ysNYlmrQ4iYTXm81R80pNUnoO/hEs2WbTl0hSiFAgqCSLyVgEYgjEGp7YcrRkQ4DgDUUUkjBQ4whWloRdXflnFMq801p9lQxA7Y8/icPKi8r0XBmJXouk8stLbMa200AAyAA7I9QntN2q3hebdH1ikntNDHSlu03PGWwzxAvHvrCPd9UJd2vqRM6Tv8AJ2fNK3pCB9spT+YxxWFL+Fstv5qVcePpPBKRXtjk0tYW1ZqGVul1bjw5yhQnGtAKnAUET9itgz0zTJlmXZHTQqIHYIdpxtFIfpLLBI86x37kg4BmsoQON5QJHYDHHorqnWohbo5XLFXNaGG44rpluj3p/wCEckWM+UmAoj6qLo9SlRellNXWWx9Ud4rEmrolKN1a5CWDoi0wQpRvrGWF1KfRT74ZYzBHFFLYIxUdEEEEESJBBBBAARhUZjBgA+ZdOkF2bnAcy6sdiqD1CIphu6lKRsAH/MMusOU5K0ZkecoLHQsA+usLsfScHTpyhCqt8qXoYdWTTceoQQQQ8UhBBBHQCCCCOAEdtkWkuXcC0Y7FJOShuPvjijMRnCM04y2JwnKElKO6HS07LlbUbqDddSMFYX0fVUnan+RCNyE/ZCyQDyZOJAvNL3XvNPYY3suFBCkkhQyIND2iJ+R0udTg6EuJy81VOrA9kebxnYbcs9J6/f8A2bVLtGnP9z5Zc0dNiaxZd2iXgWV7zi2TwUMR1jrhtln0OirakuJ3pIUO6EeZNmTBq7LlCt6Rdz2+DOPWI506MWWTVD7iN3PoR2phD4bGQ0nC5owxcZLxRfrb+SwTLJ80RkMAZJHZCUizpJOc9MqG4PL/ACiOyQtOSlzRhK1LVQFRvKUakYFazWldkdhhKjd+6t1/5Eu+oRd5ZV6o06cp5Sas5jYp0qP2SgfxRJaHc74W8f72adI9FJupHcYiLcdra7R8mXlnHTwol0+1MTuhjN2SY3qRfPS4Sv2x56TvJsSbu7kfOo5a2JRvPk2lL61m6PWIvhCaADdh2RSehDfLW3NLOTfJNj7IvEdqDF3RE4EEEEABBBBAAQQQQAEYMZggAhLT0alZhfKPsIcXS7eUMaCtB3mOYaD2f9Fb7D74IIvWIqxVlJr1ZVli3qjPxHs/6K32H3wfEez/AKK32H3xiCO/FVvrl7s73ceSM/Eez/orfYffB8R7P+it9h98Ygg+KrfXL3Yd3HkjPxHs/wCit9h98HxHs/6K32H3xiCD4qt9cvdh3ceSM/Eez/orfYffB8R7P+it9h98Ygg+KrfXL3Yd3HkjPxHs/wCit9h98Y+I9n/RW+w++CCD4qt9cvdh3ceSA6D2f9Fb7D74PiPZ/wBFa7D74xBB8TW+t+7Du48kZ+I9n/RW+w++BGhUgCCJVuoIINDmOuCCD4ms/wDN+7IuEb7Ht3RCSW4tapdBUtFxZNcUHNOeWAjuZ0flkJSlLKQlICUgVoABQAdUYghcuNdlaPS0utbjLKULWsqWoVqTjianiYmIIIACCCC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SEhQUEhQWFhQXGBgYFBcXFxoWFxgXFRgWFxwYFxcYHyggHRwlHBcVITEhJSkrLi4uFx8zODMsNygtLisBCgoKDg0OGxAQGywlHyQsLCwsLC8sLCwsLCwtLCwsLCwsLCwsLCwsLCwsLCwsLCwsLCwsLCwsLiwsLCwsLCwsLP/AABEIAOMA3gMBIgACEQEDEQH/xAAcAAACAgMBAQAAAAAAAAAAAAAABgUHAQMEAgj/xABSEAABAgMEBQYICgYJAwUBAAABAgMABBEFEiExBgdBUWETInGBkaEjMkJScrHB0RQWM1NUYoKSssI0c5Oi0vAVJDVDY4Ojs+FEZPElJnSUwxf/xAAbAQACAwEBAQAAAAAAAAAAAAAABAIDBQEGB//EADMRAAIBAgQDBgUEAwEBAAAAAAABAgMRBBIhMUFRYQUTMnGBkRQiUqHRFTOxwULh8PEj/9oADAMBAAIRAxEAPwC8YIIIACCCIi37ablmlrcWEIQKrUfJA3DMqOwDEwAS8EUmdeLVTRiYIFaG8nEVwJGyPY15s/MTH7h9sAF0wRTSNeUttbmB1Nn80b0a75Tc+PsJ98AFvQRUyddkl5z37Ie+NqddUj844P8AJ9xgAtSCKwTrms/55Y6WVeyNqdcVnfSKf5DvsTABZUEV03rds4/9UnradH5Y6U605A/9U11hY9YgAfIIV7E0zl5tZRLvNOqFCoIrUAkCuPEiGKZfShKlrISlIKlE5AAVJMABMzKG0lbikpSM1KNAOkmK8tzXDJtEpYSuYI8pIuIr6SsT0gRVOnemztoOkqJTLpPgmq4U2KWNqz3ZDipOC+MDQRS6jvoaVPBJK8tXyLMtTXjNEkNNMtjiFOK7SQO6Fya1uWkv+/KfRShPsMKaZRI3mNoaT5ojmddSyOEqPVKK+4xsa1LRSa/CXDwIQodl2G2wNeLqSBNtIcT5yBya+wkpPdFYcmNw7I8Kl0nZ2QKoup2WDm1rlfpb+D6w0Z0plp9u/LOBVPGScFpP1kn15RNiPjmzZl6VdS9LOFDiciM+jcQdxj6R1Z6dItNk3qImWwA83kDXy0V8kkHDZluJtjK5nVqLpvVDtBHhboGZA6cI0on2yaBxBO4KBPYDEiqx0wRisFYDhmCCNUwshJIzAgAjtIrbblGluurCEpFVKOwcBtUcgBiSYpTkpnSKYClXmLObXhnVw1oTuU4RXHJFduNZnS2yzaVrolX3ViWaZS+ptOF9RWpJBI6sdgqBStYsCUl0NIShtIQhIolKRQADYBABTepllKLSnWqVCWlgA4+I+2Ma8IuUso2pT1gRT+q4XbctAfVmO6Ybjs1uNVtCQSSoJWkpUAoprRw7QfrR1K7sck7JstIy7fmI+6n3RgyTR/u2/uJ90VR8V5f/ABP2znvgOjLG979s574e/TqvNGZ+r0OT+35LUNnM/Ms/s2/dHk2Sx9HY/Yt/wxVh0YZ8579sv3wfFhr5x/8AbL98c/Tq3QP1fD9fYtBVhyxzlpf9g1/DHhWjkoc5SWP+Q3/DFY/Fhr5yY/bKjB0YR89M/tlQfp9bp7nf1bD9fYso6KyP0KV/+u3/AAxg6JyP0KV/Yt+6Kye0ZQATy8zgCfllbBWHHVA8pdmNlaio8o7ioknxt5hetQnStm4jWHxVOum4cDi1eSqG7btNLSEobRySUpQAlKeck0AGAxSYeNaLxRZc0RmUBPUpSUnuMJ+rgVte1lf4zY7C57osjSWyhNyr0uTTlEFIO47D1GkUPYbg0pJs+QXl3nAnYI7I0W1Z7ks+pDqChaDRSTsI3bxtB3UjalVRUQvNWSNrDSUpzvvf7cDMEEEVDoQQQQAEdNnT7su4HWHFtOUKbyDQ0VmDHNGqZXRJIiUb30K6uXI3JXSO+0LWmXjVx9xZ/wARxa/WcIjQ64g1A6xge6CQVVJ6Y6Im3Z2YvCmqkFKLauWFq41ousOIamnC5Lk0KlklbVclBRxUiuYOQOGVI+gW1ggEEEHEEZEHbHxjMpukKHQY+gdSOlJmJZUs6qq2KFBOZaVgAfROHQRFsZGdiKWrfFb9epaMapkcxXQY2x4dyPQfVFgmVQhf/uFQ3yI7lmHeEReGkaeMkfxGHuACo9BUXdIp8fVf73G1R064cJuy1fXUP32ffGvRkXdJpwb0u94bVHVrpRQ2evc+R/tn8sSj4kRn4WdMEBjFY9Rc8RYZNH5JtbVVoSo3iKkdERtvMpQ7RIAF0GgiY0XPgj6R9QjRaEslybSlWRRvpkDthKM7VZX6jsoJ0Y230F2CGC2bKbbaKkAggpzJOZhfhqnUU1dCtSm4OzNU14i/RV+ExI6mP7La/WO/iERs78m56CvwmJPUv/ZbX6x38QjM7T3j6m32L4Z+gaq8Z61Fb5oDs5X3xbBEVPqcxdtBW+dWOwK98PemTs4mXJkUsFytDyylABJwqmmBPSQIymbZQ+vOf5e00toANxtCRQC8pSyVYnM4FIAOWO8wu6QaJTlnHwqLzfziKqb6zTmnpp1x32XLPP262ibIU8HxypTS7VkXubTClER9BnEEHI5jZ1iKpzy2QxSTvmTtY+V0TiTnhG5KwciI+gLU0GkJjFyWRe85FWz+4QDCzO6m5RVS0883wN1Y9QMV/I+g7HFVY7pMqikYia010Pfsy4orDrKzRKwCCFAVuqByNMQRnQwvtzIOBFDxjjg90NU8XCej0Zujw6ioIj2o0jCVVFY4uZfPK7xZyWcfGEdhjmk0YqVvyjpiVTxFGEVqSTNU0OYYdtR7n9bc4ML/ANxmEqY8VXRDlqP/AEx39Qv/AHGYnDw+ovitKvnH+z6ZjCsozGDF5kFRT2GkLHGUWOxS/dD3CHbxu6QyP1mXU9nKn2Q+QAVXZXN0omRvbPew0Y69eCf6vKK82YHek+6NDaLulKz5zIP+gkfljt14J/qDat0wjvSv3R1bnHsZT43X7YeHZdN1XNTkfJG4wipO3rh+V4vV7I3cS/CeUwyXzERot8kr0j6hGZn9Nb9D2KjzoqfBq9L2CPU3+mNeifzRU/HL1LF+3HzN2kXyCulPrhRhw0gHgF9X4hCfDGF8L8xfF+NHPaB8E56C/wAJiV1L/wBltfrHfxREWmfAu/q1/hMS2pv+ym/Te/FCPafij6mt2N4Z+aNupRHNmledOPHsAEWRa/yfWIrzUeKypV50w+e8RY1ppq2eqMqaumbkPEj590fRXSd2uxyYP+kuLninUpLGlAJwDiiR0PMEfiMXFC1Th5DVLZ+YQQRpmkKUhQQq4ojmquhQB3lJzHDDOKy0SddVz+jTf8blm+T9Pn1/cvxSTiaoBpU0wO2sPGs2zbWc580lK5dkVCmacmKml9SK3gccajDoqYSZJdU9EX2yxQYe06kovijYgG6K50xjkU3c8YEjZQx2x4eeCRjEYt3Hq1OLim3tx3NbEyCaAUjeY5UOJFVEip2DZA0SpV44JGUdlDUrpV2oqL1f8I9zqqJ6cIe9STdJtf8A8dZ/1GYr9w8oqg8UZmPonU5oiqUYU+8m668BdSRihoYiu4kmtOiJxWiQviKiblP0XXmWVBBBFxmFQ6X8237MO9Lye3lR+aHuEPWEbtt2Qd7q09q0/wAUPggArS0Bd0nZPnS4/AsfliQ11orZij5rrR/EPbHFbqaaSSR85inZy/8AxErrgTWyZjgpo/6qB7YAIto81J+qn1CLBGXVFdSZq02fqI/CIsVvxR0D1CN3EbRPKYfxSIfRbxF+n7BHqe/S2eg/mjzox4rvp+yM2j+lMfzviD/cf/cCS/aXn/Z1W6PAL6B6xCdDnbXyDnR7RCZF+F8LKcZ40cdsHwD36tf4TExqlwshs8Xj+8YhbcP9Xf8A1a/wmJnVqbtiJO5Ewe9cI9p+KPka3Y3gn5nbqJT/AOnMnet4/v09kWY4ioIO2K61HppZktxDx/13B7IsiMw2SiNcdnLl5iVtBsGrS0ocp9VRWgnpqpNeiLKkptDzaHWzeQtIUkjaFAEfzvrEhpTYaJplxtxN5C03VjbvChxBoR0RWGhM27Zrxs2cPg1KJknjghYJ+TqcjtociSNohecdLchmnLW/MsaCCNbr6UlIUQLyrqa7VUJoONEq7IoGD0tAUCCAQRQg4gg4UI3RR+svQn4CsTMqD8HWaLRiQ2rcD5h2VyOG6LyjTNyqXUKbcAKFgpUCKih3xKErHGuPI+YmnArKBaxW6dsd0joo86H+SBUuXcKHUJqXAASAoJzIqCMMcMo3WDobNzLyUNtOE1oVKQpKEcVqIw9eEW5EmMxxM5QTaXV3/obdHdWAn5BEzLqCHwpxKkLqUOXVYEK8k0wyI6Ijk6qbScXdUxdT5xcRc6ag17o+gdFLFTJSrUuk1uJopWV5RNVKpxJMTEW5BB4mzaSVrla6Eap2JMpdmCH3RikXaNIO8A4qVxPZFkUj1BEkrC85ubuwgggjpEp3WubtrWOr/uSP9SW98P8ACHrnRScslfmzVO1Uufyw+qgArvStNLdstW9Cx2X/AHxNa0Gr1lzY3ISfuuIPsiI01FLYsg8XB6vfDbpLZpmpR9hJCS6gpBNaAnaaYwAIdlmrDR/w0fhAiwmJpF1PPT4qdo3DjCBL6C2ilKUCdYCUgJFGlE0AoMSI9HQCfOdpJHQx/wAxpzxlOcUtdDDh2dWjJu618xmsCaQjlbykiq8Kmlc4LRnUF9lQUClOZGNMYXm9XEwfHtJ37LYT+aNn/wDLwfHtCcPQoJ9piDxcM2azJrs2ply5l9xntO0W1NLSFVJThgfdCoo0zw6cPXHsaopU+PMTav8AMR7UR0tapbNGaHlek6fygR2njlBWUfv/AKO1OynUd5T+3+xe0hnG/gz4voryawBeFSaHDOGLRlPJaPg7pR9ztS6r3R1M6s7MSaiWB9Jx1XcVRNWjZIVJOyrISgKYcZbGN1N9CkDeaYwtiMQ6zTasO4TCLDxcU731NWqBq7Z0oP8ABJ++4pX5ofIVtA5BUvLMMrpfbZQhdDUXgADQ7cawzlYGZhcbM0iGt7RtibbU26gKSrNJyrvBGKTxBESTk82M1p7Y5nLZaHlE9AMReV7gp2FVOi060OTZnDyWQ5RtDzqBlRDiiK9K0q64hNbYWxZ1+94RtxhaFYXryFiisKCu3CHeb0pZb8Y09IhPrMVHrs0wZfZRLtLClqWFOAGt1KAaAkYVKiD1Rzu9nYtU24ssixp8TEuy8MnG0r+8AT3x2RBaCMlFnSiVYEMpqOmqvURE9Cj3G4vQp+3Zk2RbnwjES8yLzlMiFmi+tKwF9fGLysiaCgBWopVJGIIO7fCJrF0Y+HyhSgDlmzfZJwqcKoruUMOkCI2y7XTZ0pJyz79x8oFQo4oOfJ1GACa3cd1IaowdRq3qU5LtxLfEeoWLD0ivUQ6c/FXsNcq0w64ZgYYqUpU5WkUThKDszMEEEVkAgjyVUjQ5OtpzWkdYgC5WGvFFPgK/Nm2v3gf4BDq4QKk4AVJJwAHEwva0bLXPsITK3VOJeaUKmiRdKqkk7AFVw3Rzs6PXufaUz8IVnyRPJyqOhqtFdK69EAHXPyMrMuMzanKiUK1JWlQDVcLxUojEChyNN8aZrT6zW/GnGj6F9z/bSRGy0NJbNCFNuzMqUEXVIvpWKeaUprhwpC6vSOwmgVIZYVTa3JhVPtFAHfAB2O61bNGTy1ei0v8AMBGpzWgwfkpWcd4pap6zDhIJZUhC2Ut3FJCkKQlIBSoVBwG6OwGACvzrCmF/IWVNrP1gW++6YDpVa6x4OyLv6x32EpiwKxiACuxaekKzhJSrfErSf/2Pqj04NILt5S5FsbSdnXQiO/Tm2XxMSkjKrLbkyqq3AOchpJxuVrQmiseEZm9DZVS/DqmZkg5PzC1p3+KKRxtLc42lqxGtHSi1Eq5NueYfe+alWi6d2KuTujthl0akrYWQudnOQR82lDS3SONElKOup4Q0SUo2wm4y2hpO0NoSgHpoKnrrG6K3U5FLrcjpdmjQBJVxNaE9NI5yonMkxiOG27VblWVvOmiUjLaSckjiYrV5OxXeUmaret1mTb5R5dBkkDFSjuSBFWWnpzPTznJSiVNpOSW/lCN6l7O7piIHwm2JupPXiUNIr/OG0xa1g2G1KN3Gk50vrI5yzvUe3DIRp4XCZ9tuf4NDD4bNt7iVZ2rdbnOnH1XjmlBvq61qqK9Ucel2g4lkpelgXG0ULqFc44Gt7ClUnIjZnllakEaTwVPLZb8x94aGW3HmQuj2tKVdSlLpDSqUorBOG5WKadNIZhpdKEV5ZH30+usJds6CSkwSoJLSzmWqAE8UUp2UhdVqrxwmsOLWP4oQngHfWCfk7FbjVXC/qNelWtJlpJTLEOOUwuklI4qWMOodoiupLRyctMuTKyBXxVLqAs7EoGxI35d8Otj6vZVkhTlXlfXACPuDA9ZhtSkAAAAAYAAUAA2AbBF9LA38SsuS/J1UJT8e3IqbR/SOYs134PNJVyQzScVIB8ps7Rwyi/dEdIUupQm+FJUKtL3jcePuhF0n0fbnWihdAsVLblMUq/hOFR7oSNXtquSkyqSeqmqjcx8R0Y4cFDHpoYjOk4//ADnqns+RCUMr7uWz2fI+nRGY4bGm+VaQvbSh6RgY7ozpJptMSas7MSH1EqVUnM+uPAG6Mu+MrpPrMc9oPlEu8oPiXIRg8U3w3UgXrpzhRK7sJJXdjrShdCAFUOeY4RC/EyUHOVLNn6zvP7VOk1hFmJC1XjebnzOsVx+CzCUOXfQIFDwxjXLs2WlV20m7RbXl/WlLuE+k3Q9wEXKnbiMKn1H4zFny2BckWqZAFkHsTjERpLpvIGVmGhMIdK2lpShCCQVFJAxugZ0iTsGyLFWB8GRKLPpBauxZKonZ/RqVeaUyuXRyaqVCEhs80hQopFCMQNsSUSSjYg9Ujy1WWxfBFCtKa7UJVzSOGJHVDhHG2WJZtKLzbTaEhKQpYSAkYAc41iKnNObParem2iRsSq+f3axIkMMEKI1gMrp8GlpyZrkW2CE9al0pGw25aCxVFnpaG+YmUIw4hIMAGi0rLX/TLEzdKkJlHQmmA5RBVzanAEhwUrxj0NIX85iy5tB2loofT+6a90R87b8wmvLWlZ0rwaSZhY4VcNK/ZiJc0hlVVCrRtGbV5ksjkwei4lPrjjSe5xpPcZVaWSaflVusH/uGHG+8ikd0lass8aMzUu4fNS6i8ehJNYT0NJcoW7Hec3KnnyT1ocUojsiSbmJ1ko8HZkuDihm/dccAIqlKykAHHPHHdEXCJHuovYaSNkU9rfthTkwiVTilsBRAxq4vLDgkgD0jFiJ0rYDnJzF6WePkPi6DXalwcxSeIMVlo418Ntd144oQpTlcxzTcR7D1ROhSblYKNJ5reg86H2CJOXCP7xXOdO9RHi9Ay7d8TkEEelhBQikjejFRVkEEEETOhBBBAAQQQQAEVtrRkeSdYnECirwSo71I5yD2Cn2YsmFTWayFSCztSpChwxu+pRhbFwzUn01KcRG9N9C0tB5sLQoDI3VjoUP+BDRCHq2VzWxvYR3BPvh8jIxStU87Mz8QvnEZ3xldJ9ZgQsjLr6IHfGV0n1mPMZhmELauiMnMG+WuRdzD0ueSWCdtBgesRwuWbasuCJeYanmfmZkAOU3BRpU57eqGiA7YtjN3sWwqO9is520rJW4WrTs9cm/mpSAQMdtW6GnG6Y4ZycslvBFoWitsf3bZIH3lhOHVGZixrPnHrzTqpaaqFKYmwq6o7jfNTXgo9AhosyabkqCakUS3+OygOMnjeAK0fai4YFaSVJKN6WsaZmFHG/MOKIPE05sT8mLUylpCQk07CUpKh3n1Q8y8ylxIWhQWk5KSbwPQRGyABRFh2m9+kWooA+SygJHRXCOJ/QuTStHwt2YmEKXyanFv1S29UXUOAUKb1aA1pWg2iHuFC3WQmfLSz4G02FMqByEw0m6hfSRdHXEZXJxsa5Wz5SWDf9RYQ4Jj4NMXiXOSWtJLSwpVSULPJ408qJdOkTbci7MqQGyyFJeZBpcfSQnksN6lJodqVAxBy1kTUxLlTqFeGkVNP3vGEzKLPIuY4lSgMxXxQY4be0emJx+XWkLRLTTTL0+DzUpWyDeKgcQoppQZ16MK0+pNx6Dro9ayJuWafQLoWnFPmqSaKTXaAQcYTtYjks1NNKd+Eha0c0lKJiWOIBRyLhrsFQkjMRLasros8KGDZefLddiL+AqY8aW6R2YppTE06lwGvNbHKLSrzkqTglQ6ekRZa5XexF2KxKzzLiQOSDIWZqUcvFCQEk8rLBRvtGoGRoMQRlEbqilKMvO7VLCR0ITX1qMQdn6WBliZadbKnVMqalZgoo7yaubcWcym7lupTKkOmrZi5Z7X1itXasgdyRDnZ8L1fIZw+s0+QzwQQvab28ZOXvopyi1XEVFQK4lVNtB6xG3OahFyY/OSirsYYIUdXspMcmqYmHVrL1ChKlEgJqTepkCdgGQhsWsDM0iEKt4Z5aHIzvHM9D1BEVaGkDDPjrSnpNO7PuhandYzIwbvLOy6mmPSv3QvPH0Y7a+QvPG0ltd+Q9RgmkV8NIZ9/wCRlboOSnVkDsqmPXwS0F+M+03XYhF4jrMJz7WS2j9/xcVl2klw93+Lj6XU7x2xDaXNB6TfQkgqKeaK7QQYVXLAmScZ9ddwFO4GMJsifbxbmwvgsHHrNYql2q5Jqy16v8FUu0m9LL7/AILg0IZuuXRklq72FI9kOsUVoRp27LzBl5pASs4EDxVjOqDsOZpkemLvlJhLiErQapUKg8DFNWsqs72toE6yqSva2gjqm2y6tAWkrSo3khQvDbinPIjtjZFfaVf0Y7NupmQ7LTAWUh/nISumSgoVTlvGyNkrZVotJCpKfbm2vJS7RQpuv1V6xCmQTcB9jMIfx8elzdn5F1ofON1Ug8ccKdCjDBZWl0lMUDcwi8ckrNxVeAVSvVHMrRzK0d1q2OxMpuvtIcGwqAvDoVmOqF5WjM1LVMhNG59HmauN9CVeMkfzWG+MR2M2jsajRXKrQRLrrMMPWa6Ti6wOUlXDUYrQOaa9vGGiz7ccKQpQRMN/PytVjpWzUrT9m91ROuICgQoAg5ggEHpBhYntB2CouSqlybuxbJITXi3UCnAERaqiZdGomNN7CuzPHD1xXWtq2meSleRebVMMzF+6hQUpIAJqaZYpR2xMI0DbVjNTMzMk533ClP3QcuuObS3V4y7JlMiwhL6FhWHjOIAUCi8o/WB+zA5ItjJPRFiyswHEIWMlpCh0KAPthS1r238Gs9wJNHHvBI30V45+7eH2hENJ6eplpaVlGW/hM4G0NqQhQLaVpFDecTUGlPJwzxEQ2uF1x2WlVOBN5BIcuVu3lJBw4YECIU8PN3lbRDcpXg2jdo7q3aVLtOTLzxCkBamgoIbTeF66TidvCO1yfsaQNEJZU4MBcTy66j6xqAeuNMpoO/NJS5Pzy3EFKSG2zRF0jDnGgpTcnrjaZyxrN8QNLcT5gD7lRsvGoSesR1u7M1u7sKOsa3VTbbK/ga2UAqDbrmClimKQkDLI5mLD0XYuScunaGkV6SK+2K11g6UGfUynkFtITUoKzzl3qCtKAUw2ExbUu3dQlPmpA7ABGt2bHVvoaOBjubIq3WK8ZmeZlUHxaJw890gnDgm7FnPvBCVLVglIKj0JBJirNAGjNWi5Mr8m+5jjznKpSOoE9kNYt5stNcX9hjEO9oc2WeEpZbCUiiUJCUjgkXQO4RWOmOlyy4pphVKGi3E5k+ajcBlWHLTS0uRYcUDilJCfTXgOytYQ9X9kBxan3BUINEVxqs43ur1nhGVjq+abXCOnqZ2LrKUnyj/JixdDHHfCTKigHG7m4eknxevGGUfA5LBKUhzYEp5R0+31RotmfdemBKSyrhAvPuDEpTuHHEdZETNn2a2wKNpAO1RxWo71KOJjMnNvWXsZ1SbesvY4Uzs06fBshlPnvGquptOPaY3tWYo4vPuOHzUnkkdiMSOkmJOCecQw0Xn1XGxTZUmuQAEQTctIorjmlpFGmXk20eIhKegCvWc43RBI0kddNJSz3nE/OOEoSewUH3o65O13OXaYmZQsqdrcUh0LHNFTeTuG+u6J9xLdk3hp7sitPJXwKX0YOMqBBHmk++h7YuXVvPcpLEVyUCn0XEhQ7yqKu0mAMo/X5tXdD3qdVVin+Eyf3SInRd7X6k6D2v1RP2poyHQoEIcSa1S4kEY7MaiEWf1dNtKK5cvSa87zSiUV4oJII4VEW/GCmL8nIZdPkUyFWpLii0szze0p8C6R6NLpMQs2iyZpV2ZYVJvnMLSWDXfeHMV1gReczZLS/Jod6cP+IhrT0XDiSlQQ6nzVpB9YIiNmiOVoqtOh04wL1nWgSjyUOG8g9CuckjqEe/jRaUr+mSJdTtcYqR13ap9UTc3oElglUqt6TUanmKKmiTvQskd8akTlpS/yzTc2keWweTdpxbUACeiObkW+Z5srWFJPYFwsq2pdF2n2hzY77U0tk5cVcmG8qgIPKKPQEViNTbFmzh5N9CEObW5hsNuA9JwPUY9f0TZVn+EKWWycQVqLh+wFlR7BEbLkRtHkcY0zmZnCQkXFD517mI6ePRWPLujVoTKSZ2eKEkYsy4uim4qwqM86x5f1kJcVychLOzK9hu3EdOFVU6aRqNmWzO/LPtyjZ8hvx8dnNqo9axE4aNNrQnH5XtYXtXUilmfmWl0LjaVJQeAUAo030p1Ew86S2SJqWcZyJFUHctJqD7OuK10jspyyJxpxClr21XgSoYLSrpBHbFq2fOofbQ62aoWAR17DxGXVG5hHGUXSa/8AGa+HacXBlaaF2UufcMnMTTyAyLqZcHxgCQpIqaYEZUOcXBo9qzlZeiksoSrzl+EX1FWCeqELTDRRbq0zUoq5MpoTQ3b9MiDsX64iprWlaTbZYeQQ5S7eIINcq3aY9RpwjPrYZwlZ7fyJ1MPllZ7GrWG6iYtptps3kNqaazrkQpVO3uiyyYrTV3o46p74XMAgCqkXvGWtXl0OyhOO2sWXGlgabjFyfEewsGot8xT1l2lyUkpANFOqCB6PjK7hTrjn1V2dycqpw5urqPRRzR33jCxrOnS/OIYRjyYCQBtccNT3XB1RaFlSYYZbaGSEJT1gYntrHIPvMQ5cI6BH56zlyK81pzmDbY8palHoRRI9Z7IlbBaErJJJ2NlxfSoXqd4HVCrp8suTqEcEjrWo19Yhm0zc5OScA2hKO0geoGPPVfmsubuYNTVRXN3ObQNkqbcmF4reWangk+8mGiIzRqX5OVZT9QE9KqqPriTheo7yYtVd5MAI024srnZFjApBcecH6tNEV4Xq90dMuKqSOMRTUxetWZcJwlpcJ4Amiz7ewwxhlo2NYRaNkzo+6XPhCySQX3EoBOAS3RuiRsFUk4bzETNrv2skbGZVSuguGn5hErogikmwTmtPKHpdUV/miEsnnTtpO/WaZH2QK/gEXydkxmbtFs8aWrpJv+jTtIEWBqeRRk/qmR+6YrTT9ykmsectA7735YtbVQ0RKk/q0/dbSfzQvR4ebFMOtvN/wPUEEENDoQUgggAwRHBM2Q0vybvFOHdlEhGI5ZHGkxTtnRBDybq0IeTuWBUdB/8AEKUjqrlUOlQllKNagOKKkJ6BkeusWyYXdLNLmJBFXDVwglDY8ZXE+aniY7ToSqSyQu2+CISioq97GbP0bShIBolI8hsBI645LQ0ss+SqlTqSsZpbBcX13cusiKQ0y1oTM2SgKut4i4gkIp9Y5r9XCFNqVdexWopTsGXYkRp4fs6Dnl1nLlHh5yensVOeVX2XN/gsnWTpLIWi05dUW1pAUjlAKqWKigCSTQjA14Qr6t9Jgwv4O6aNOGqCckLOGPA4dfXEfJWa22QSkLINefiDwI3RN6QaMImmvhMikBYADrAoMRtSN9Nm0YjHNvFdn4jDWqpWS4J392M4XE94/leq+6LMjNf590V9oPpoCBLzZurTzUOKwrTC4snJQyqc9sWAlVRUYjYdnbFlKrGpG6NmnUU43RkxyWraCJdpbrholAqeJ2JHEnCM2jaLUuguPLCEDadvBIzJ4CKk0kt96030tMpNyvgm9qj569laV4ARDEYhU1ZbshWrKC03IhLzy3FTl0m46la1eSFFV4A8DlF4yU6l1lLqPFWgKHWK06sR1RCosZuTs51ql8cmsu0GK1FOJ7hToj3ohLras9pLgIUEKNDmASSK9REK04So3vxV35lEIuknfirlf2i3ylrpScg432JQlXsia1jrpKp4up/CsxEWmeTtdCjkVtdikhMSmsn9Gb/Wj8C4wP8AKHkYm84eQy2ePBN+gn8IjojTJjwaPRT6hG6FnuJvc6JBNVjhWEeTeJYtd/a87ySPtqUKdjg7IdUO3EOuHyG1K7AT7ITLAYrIybe2YnApXEIN4nsQO2HKCtA0MMvkuWNKtBttCRklKU/dAHshO0O50s4789MOLHQKAe2GfSKZ5OVmFjMNOEdJSQO8iFCQtRmTkJVLixe5MruDFRLilLyGWBGJidW+WyJ1r5HY49Y6/ANoGanB3JPtMXvoHK8nJtjfU/lHcIoKxpZ60ZpD603WUEBlPnKrQAb8aEq4CPpaQl+TbQgeSkJ7BEKatpyIUY5dOX9nVBBBF4wEEEEABBBGDAAu6b6SJkJcuYKcUbrSTtUdp4DM9HGPl/SO23Jh1RUtS1KJK1E1KjXIbkjIAYCLE10WyVzbiQeawgISNgWrFR70j7MVxYcp/eK6E9W2PQYbCTUKdCnpKoryfKPBfnmJyqK8pvZaLzN9m2YE0UsVVsGwf8xJQQR67C4Snh6ahTVv7M2pUlN3kZEddmWithYWg9IOShuMccEXzgpK0lochOUGpRdmM1oWLKWmL6CGZnyqUqT9dOF8fWGMIcuJtt9UvKvOqUlRSORWsJN00rQHLpiVWogEp8YVpTOvTHqxnnJZJDaykq8cilVHpIrSPMYrsTPWXc6Ldv8Ao1o9oRlFOas+nE7WNA5yYUFTkxQfWWXljgKmg7Y4nGV2NPJVi40pNAaAFTaqXhuCgQO7fG56bcWaqWtR4qJhnEmm05LklkB1s81ZxIUMlHgRgeuF8Z2M8PT7yLu+Yzh8TTryywVpbq/EapWZQ6hK21BSFCqSMiD/ADlGxaagjfFQ6N6QPWY8piYSrk73PRtQfPRvB74tmSnEPIDjSgtByINR/wCeEL0a0a0WnvxRq06sais9ysNYlmrQ4iYTXm81R80pNUnoO/hEs2WbTl0hSiFAgqCSLyVgEYgjEGp7YcrRkQ4DgDUUUkjBQ4whWloRdXflnFMq801p9lQxA7Y8/icPKi8r0XBmJXouk8stLbMa200AAyAA7I9QntN2q3hebdH1ikntNDHSlu03PGWwzxAvHvrCPd9UJd2vqRM6Tv8AJ2fNK3pCB9spT+YxxWFL+Fstv5qVcePpPBKRXtjk0tYW1ZqGVul1bjw5yhQnGtAKnAUET9itgz0zTJlmXZHTQqIHYIdpxtFIfpLLBI86x37kg4BmsoQON5QJHYDHHorqnWohbo5XLFXNaGG44rpluj3p/wCEckWM+UmAoj6qLo9SlRellNXWWx9Ud4rEmrolKN1a5CWDoi0wQpRvrGWF1KfRT74ZYzBHFFLYIxUdEEEEESJBBBBAARhUZjBgA+ZdOkF2bnAcy6sdiqD1CIphu6lKRsAH/MMusOU5K0ZkecoLHQsA+usLsfScHTpyhCqt8qXoYdWTTceoQQQQ8UhBBBHQCCCCOAEdtkWkuXcC0Y7FJOShuPvjijMRnCM04y2JwnKElKO6HS07LlbUbqDddSMFYX0fVUnan+RCNyE/ZCyQDyZOJAvNL3XvNPYY3suFBCkkhQyIND2iJ+R0udTg6EuJy81VOrA9kebxnYbcs9J6/f8A2bVLtGnP9z5Zc0dNiaxZd2iXgWV7zi2TwUMR1jrhtln0OirakuJ3pIUO6EeZNmTBq7LlCt6Rdz2+DOPWI506MWWTVD7iN3PoR2phD4bGQ0nC5owxcZLxRfrb+SwTLJ80RkMAZJHZCUizpJOc9MqG4PL/ACiOyQtOSlzRhK1LVQFRvKUakYFazWldkdhhKjd+6t1/5Eu+oRd5ZV6o06cp5Sas5jYp0qP2SgfxRJaHc74W8f72adI9FJupHcYiLcdra7R8mXlnHTwol0+1MTuhjN2SY3qRfPS4Sv2x56TvJsSbu7kfOo5a2JRvPk2lL61m6PWIvhCaADdh2RSehDfLW3NLOTfJNj7IvEdqDF3RE4EEEEABBBBAAQQQQAEYMZggAhLT0alZhfKPsIcXS7eUMaCtB3mOYaD2f9Fb7D74IIvWIqxVlJr1ZVli3qjPxHs/6K32H3wfEez/AKK32H3xiCO/FVvrl7s73ceSM/Eez/orfYffB8R7P+it9h98Ygg+KrfXL3Yd3HkjPxHs/wCit9h98HxHs/6K32H3xiCD4qt9cvdh3ceSM/Eez/orfYffB8R7P+it9h98Ygg+KrfXL3Yd3HkjPxHs/wCit9h98Y+I9n/RW+w++CCD4qt9cvdh3ceSA6D2f9Fb7D74PiPZ/wBFa7D74xBB8TW+t+7Du48kZ+I9n/RW+w++BGhUgCCJVuoIINDmOuCCD4ms/wDN+7IuEb7Ht3RCSW4tapdBUtFxZNcUHNOeWAjuZ0flkJSlLKQlICUgVoABQAdUYghcuNdlaPS0utbjLKULWsqWoVqTjianiYmIIIACCCCAD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http://www.ces.ncsu.edu/depts/fourh/old/extension/marketing/clipart/4hcom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95600"/>
            <a:ext cx="2962275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0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810163" y="1004868"/>
          <a:ext cx="7458680" cy="5685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9340"/>
                <a:gridCol w="3729340"/>
              </a:tblGrid>
              <a:tr h="671532">
                <a:tc gridSpan="2">
                  <a:txBody>
                    <a:bodyPr/>
                    <a:lstStyle/>
                    <a:p>
                      <a:pPr algn="ctr"/>
                      <a:endParaRPr lang="en-US" sz="32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76935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  <a:tr h="1447265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  <a:tr h="1889688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84429" y="1135513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usar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=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3708" y="1179637"/>
            <a:ext cx="2389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to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use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8491" y="1732200"/>
            <a:ext cx="220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Yo</a:t>
            </a:r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  <a:r>
              <a:rPr lang="en-US" sz="3200" b="1" dirty="0" smtClean="0">
                <a:latin typeface="Century Gothic" panose="020B0502020202020204" pitchFamily="34" charset="0"/>
              </a:rPr>
              <a:t>us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2633" y="3374869"/>
            <a:ext cx="2281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Tú</a:t>
            </a:r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  <a:r>
              <a:rPr lang="en-US" sz="3200" b="1" dirty="0" smtClean="0">
                <a:latin typeface="Century Gothic" panose="020B0502020202020204" pitchFamily="34" charset="0"/>
              </a:rPr>
              <a:t>us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3159" y="4916922"/>
            <a:ext cx="3564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Él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ella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usted</a:t>
            </a:r>
            <a:r>
              <a:rPr lang="en-US" sz="3200" b="1" dirty="0">
                <a:latin typeface="Century Gothic" panose="020B0502020202020204" pitchFamily="34" charset="0"/>
              </a:rPr>
              <a:t> 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us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01156" y="3285914"/>
            <a:ext cx="29495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Vosotros</a:t>
            </a:r>
            <a:r>
              <a:rPr lang="en-US" sz="3200" b="1" dirty="0" smtClean="0">
                <a:latin typeface="Century Gothic" panose="020B0502020202020204" pitchFamily="34" charset="0"/>
              </a:rPr>
              <a:t>/as</a:t>
            </a: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us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1156" y="1739052"/>
            <a:ext cx="2786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Nosostros</a:t>
            </a:r>
            <a:r>
              <a:rPr lang="en-US" sz="3200" b="1" dirty="0" smtClean="0">
                <a:latin typeface="Century Gothic" panose="020B0502020202020204" pitchFamily="34" charset="0"/>
              </a:rPr>
              <a:t>/as</a:t>
            </a: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us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4229" y="4871154"/>
            <a:ext cx="3928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Ellos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ellas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ustedes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us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15329" y="1715324"/>
            <a:ext cx="218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03586" y="3360521"/>
            <a:ext cx="1160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7716" y="5381543"/>
            <a:ext cx="746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14845" y="2195300"/>
            <a:ext cx="218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amos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14845" y="3767028"/>
            <a:ext cx="13912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á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96295" y="5336938"/>
            <a:ext cx="828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an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8" name="Multiply 17"/>
          <p:cNvSpPr/>
          <p:nvPr/>
        </p:nvSpPr>
        <p:spPr>
          <a:xfrm>
            <a:off x="3415541" y="1169347"/>
            <a:ext cx="376517" cy="516034"/>
          </a:xfrm>
          <a:prstGeom prst="mathMultiply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781787" y="152400"/>
            <a:ext cx="8229600" cy="81991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Verb Chart with AR endings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29017" y="2313796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use</a:t>
            </a:r>
            <a:endParaRPr lang="en-US" sz="24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29017" y="3824523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use</a:t>
            </a:r>
            <a:endParaRPr lang="en-US" sz="24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95056" y="5802058"/>
            <a:ext cx="3625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He/she/it/you(f)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use</a:t>
            </a:r>
            <a:endParaRPr lang="en-US" sz="24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0262" y="2762694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we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use</a:t>
            </a:r>
            <a:endParaRPr lang="en-US" sz="24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71040" y="4286379"/>
            <a:ext cx="2725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 all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use</a:t>
            </a:r>
            <a:endParaRPr lang="en-US" sz="24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21015" y="5817525"/>
            <a:ext cx="4622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They (</a:t>
            </a:r>
            <a:r>
              <a:rPr lang="en-US" sz="2400" b="1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masc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)/they (fem)/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you(f, plural) 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use</a:t>
            </a:r>
            <a:endParaRPr lang="en-US" sz="24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74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 Chart with ER endings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910960"/>
              </p:ext>
            </p:extLst>
          </p:nvPr>
        </p:nvGraphicFramePr>
        <p:xfrm>
          <a:off x="1456720" y="2133600"/>
          <a:ext cx="60960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02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Segoe Script" panose="020B0504020000000003" pitchFamily="34" charset="0"/>
                        </a:rPr>
                        <a:t>ER Endings:</a:t>
                      </a:r>
                      <a:endParaRPr lang="en-US" sz="32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o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emos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éis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e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en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26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254</Words>
  <Application>Microsoft Office PowerPoint</Application>
  <PresentationFormat>On-screen Show (4:3)</PresentationFormat>
  <Paragraphs>131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Century Gothic</vt:lpstr>
      <vt:lpstr>Constantia</vt:lpstr>
      <vt:lpstr>Segoe Script</vt:lpstr>
      <vt:lpstr>Wingdings 2</vt:lpstr>
      <vt:lpstr>Flow</vt:lpstr>
      <vt:lpstr>Clothing Regular Verbs</vt:lpstr>
      <vt:lpstr>Verb Chart with AR endings </vt:lpstr>
      <vt:lpstr>Comprar </vt:lpstr>
      <vt:lpstr>Verb Chart with AR endings </vt:lpstr>
      <vt:lpstr>Llevar</vt:lpstr>
      <vt:lpstr>Verb Chart with AR endings </vt:lpstr>
      <vt:lpstr>Usar </vt:lpstr>
      <vt:lpstr>Verb Chart with AR endings </vt:lpstr>
      <vt:lpstr>Verb Chart with ER endings </vt:lpstr>
      <vt:lpstr>Vender  </vt:lpstr>
      <vt:lpstr>Verb Chart with ER endings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11: Clothing/Shopping: Verbs</dc:title>
  <dc:creator>BOCES</dc:creator>
  <cp:lastModifiedBy>Rebecca Guerrero</cp:lastModifiedBy>
  <cp:revision>5</cp:revision>
  <dcterms:created xsi:type="dcterms:W3CDTF">2015-07-10T17:56:17Z</dcterms:created>
  <dcterms:modified xsi:type="dcterms:W3CDTF">2017-03-20T13:27:51Z</dcterms:modified>
</cp:coreProperties>
</file>