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3" d="100"/>
          <a:sy n="63" d="100"/>
        </p:scale>
        <p:origin x="78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D0EBCA-B62C-4B74-918F-09D2B2EB0E2E}" type="datetimeFigureOut">
              <a:rPr lang="en-US" smtClean="0"/>
              <a:t>11/9/2015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BAB44-A2E3-462D-BBC6-03AC0873A6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682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7BAB44-A2E3-462D-BBC6-03AC0873A68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6494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School AR Verb Notes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Spanish 8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88790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236661"/>
            <a:ext cx="94320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School AR Verb Notes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7174651"/>
              </p:ext>
            </p:extLst>
          </p:nvPr>
        </p:nvGraphicFramePr>
        <p:xfrm>
          <a:off x="629085" y="1746798"/>
          <a:ext cx="8214290" cy="34389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145"/>
                <a:gridCol w="4107145"/>
              </a:tblGrid>
              <a:tr h="859744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</a:rPr>
                        <a:t>Singular</a:t>
                      </a:r>
                      <a:endParaRPr lang="en-US" sz="320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gerian" panose="04020705040A02060702" pitchFamily="8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</a:rPr>
                        <a:t>Plural</a:t>
                      </a:r>
                      <a:endParaRPr lang="en-US" sz="320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gerian" panose="04020705040A02060702" pitchFamily="8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5974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YO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NOSOTROS/AS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5974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TÚ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VOSOTROS/AS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5974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ÉL, ELLA, USTED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ELLAS, ELLOS, USTEDES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38828" y="2931090"/>
            <a:ext cx="1002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(I)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38828" y="3809999"/>
            <a:ext cx="1002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(YOU)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38828" y="4688908"/>
            <a:ext cx="20417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(HE, SHE, YOU)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50" y="2940391"/>
            <a:ext cx="1002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(WE)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16050" y="4688908"/>
            <a:ext cx="25991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(THEY, YOU ALL)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6050" y="3809999"/>
            <a:ext cx="1622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(YOU GUYS)</a:t>
            </a:r>
            <a:endParaRPr lang="en-US" dirty="0">
              <a:solidFill>
                <a:schemeClr val="accent2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1989" y="2569634"/>
            <a:ext cx="67197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O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73243" y="3457184"/>
            <a:ext cx="9781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AS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066034" y="4227243"/>
            <a:ext cx="62388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849744" y="2569634"/>
            <a:ext cx="19816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AMOS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315200" y="3457184"/>
            <a:ext cx="11705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ÁIS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297784" y="4299387"/>
            <a:ext cx="10855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AN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292379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11" grpId="0"/>
      <p:bldP spid="12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236661"/>
            <a:ext cx="943209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AR Verb Conjugation Procedure</a:t>
            </a:r>
            <a:endParaRPr lang="en-U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16055" y="1604687"/>
            <a:ext cx="38513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HABLAR =</a:t>
            </a:r>
            <a:endParaRPr lang="en-US" sz="5000" dirty="0">
              <a:solidFill>
                <a:schemeClr val="accent2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67451" y="1644600"/>
            <a:ext cx="32853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TO SPEAK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0" name="Multiply 9"/>
          <p:cNvSpPr/>
          <p:nvPr/>
        </p:nvSpPr>
        <p:spPr>
          <a:xfrm>
            <a:off x="3272235" y="1503218"/>
            <a:ext cx="964504" cy="1064712"/>
          </a:xfrm>
          <a:prstGeom prst="mathMultiply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346537" y="2713985"/>
            <a:ext cx="385139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 smtClean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HABL		  =</a:t>
            </a:r>
            <a:endParaRPr lang="en-US" sz="5000" dirty="0">
              <a:solidFill>
                <a:schemeClr val="accent2">
                  <a:lumMod val="5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816919" y="2713985"/>
            <a:ext cx="20473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(root)</a:t>
            </a:r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46387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0" grpId="0" animBg="1"/>
      <p:bldP spid="17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236661"/>
            <a:ext cx="943209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tangChe" panose="02030609000101010101" pitchFamily="49" charset="-127"/>
                <a:ea typeface="BatangChe" panose="02030609000101010101" pitchFamily="49" charset="-127"/>
              </a:rPr>
              <a:t>AR Verb Conjugation Procedure</a:t>
            </a:r>
            <a:endParaRPr lang="en-US" sz="48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atangChe" panose="02030609000101010101" pitchFamily="49" charset="-127"/>
              <a:ea typeface="BatangChe" panose="02030609000101010101" pitchFamily="49" charset="-127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133466"/>
              </p:ext>
            </p:extLst>
          </p:nvPr>
        </p:nvGraphicFramePr>
        <p:xfrm>
          <a:off x="629085" y="1746798"/>
          <a:ext cx="8214290" cy="3437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7145"/>
                <a:gridCol w="4107145"/>
              </a:tblGrid>
              <a:tr h="858616"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</a:rPr>
                        <a:t>Singular</a:t>
                      </a:r>
                      <a:endParaRPr lang="en-US" sz="320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gerian" panose="04020705040A02060702" pitchFamily="8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Algerian" panose="04020705040A02060702" pitchFamily="82" charset="0"/>
                        </a:rPr>
                        <a:t>Plural</a:t>
                      </a:r>
                      <a:endParaRPr lang="en-US" sz="3200" baseline="0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lgerian" panose="04020705040A02060702" pitchFamily="82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5974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YO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NOSOTROS/AS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5974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TÚ 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VOSOTROS/AS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59744">
                <a:tc>
                  <a:txBody>
                    <a:bodyPr/>
                    <a:lstStyle/>
                    <a:p>
                      <a:r>
                        <a:rPr lang="en-US" b="1" dirty="0" smtClean="0"/>
                        <a:t>ÉL, ELLA, USTED</a:t>
                      </a:r>
                      <a:endParaRPr lang="en-US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ELLAS, ELLOS, USTEDES</a:t>
                      </a:r>
                      <a:endParaRPr lang="en-US" b="1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Rectangle 10"/>
          <p:cNvSpPr/>
          <p:nvPr/>
        </p:nvSpPr>
        <p:spPr>
          <a:xfrm>
            <a:off x="4117318" y="2714263"/>
            <a:ext cx="635110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O</a:t>
            </a:r>
            <a:endParaRPr lang="en-US" sz="5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77474" y="3593832"/>
            <a:ext cx="917238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AS</a:t>
            </a:r>
            <a:endParaRPr lang="en-US" sz="5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162202" y="4424457"/>
            <a:ext cx="59022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</a:t>
            </a:r>
            <a:endParaRPr lang="en-US" sz="5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080302" y="2739965"/>
            <a:ext cx="184537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AMOS</a:t>
            </a:r>
            <a:endParaRPr lang="en-US" sz="5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26038" y="3622822"/>
            <a:ext cx="1095172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ÁIS</a:t>
            </a:r>
            <a:endParaRPr lang="en-US" sz="5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902983" y="4464014"/>
            <a:ext cx="101822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0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AN</a:t>
            </a:r>
            <a:endParaRPr lang="en-US" sz="5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54107" y="2696641"/>
            <a:ext cx="29629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HABL</a:t>
            </a:r>
            <a:endParaRPr lang="en-US" sz="5000" dirty="0"/>
          </a:p>
        </p:txBody>
      </p:sp>
      <p:sp>
        <p:nvSpPr>
          <p:cNvPr id="17" name="TextBox 16"/>
          <p:cNvSpPr txBox="1"/>
          <p:nvPr/>
        </p:nvSpPr>
        <p:spPr>
          <a:xfrm>
            <a:off x="2012138" y="3593832"/>
            <a:ext cx="29629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HABL</a:t>
            </a:r>
            <a:endParaRPr lang="en-US" sz="5000" dirty="0"/>
          </a:p>
        </p:txBody>
      </p:sp>
      <p:sp>
        <p:nvSpPr>
          <p:cNvPr id="18" name="TextBox 17"/>
          <p:cNvSpPr txBox="1"/>
          <p:nvPr/>
        </p:nvSpPr>
        <p:spPr>
          <a:xfrm>
            <a:off x="2254107" y="4430315"/>
            <a:ext cx="29629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HABL</a:t>
            </a:r>
            <a:endParaRPr lang="en-US" sz="5000" dirty="0"/>
          </a:p>
        </p:txBody>
      </p:sp>
      <p:sp>
        <p:nvSpPr>
          <p:cNvPr id="19" name="TextBox 18"/>
          <p:cNvSpPr txBox="1"/>
          <p:nvPr/>
        </p:nvSpPr>
        <p:spPr>
          <a:xfrm>
            <a:off x="5197816" y="2739965"/>
            <a:ext cx="29629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HABL</a:t>
            </a:r>
            <a:endParaRPr lang="en-US" sz="5000" dirty="0"/>
          </a:p>
        </p:txBody>
      </p:sp>
      <p:sp>
        <p:nvSpPr>
          <p:cNvPr id="20" name="TextBox 19"/>
          <p:cNvSpPr txBox="1"/>
          <p:nvPr/>
        </p:nvSpPr>
        <p:spPr>
          <a:xfrm>
            <a:off x="5958226" y="3613096"/>
            <a:ext cx="29629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HABL</a:t>
            </a:r>
            <a:endParaRPr lang="en-US" sz="5000" dirty="0"/>
          </a:p>
        </p:txBody>
      </p:sp>
      <p:sp>
        <p:nvSpPr>
          <p:cNvPr id="21" name="TextBox 20"/>
          <p:cNvSpPr txBox="1"/>
          <p:nvPr/>
        </p:nvSpPr>
        <p:spPr>
          <a:xfrm>
            <a:off x="5968023" y="4466724"/>
            <a:ext cx="296298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000" dirty="0">
                <a:solidFill>
                  <a:schemeClr val="accent2">
                    <a:lumMod val="50000"/>
                  </a:schemeClr>
                </a:solidFill>
                <a:latin typeface="Broadway" panose="04040905080B02020502" pitchFamily="82" charset="0"/>
              </a:rPr>
              <a:t>HABL</a:t>
            </a:r>
            <a:endParaRPr lang="en-US" sz="5000" dirty="0"/>
          </a:p>
        </p:txBody>
      </p:sp>
    </p:spTree>
    <p:extLst>
      <p:ext uri="{BB962C8B-B14F-4D97-AF65-F5344CB8AC3E}">
        <p14:creationId xmlns:p14="http://schemas.microsoft.com/office/powerpoint/2010/main" val="40631453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5" grpId="0"/>
      <p:bldP spid="10" grpId="0"/>
      <p:bldP spid="17" grpId="0"/>
      <p:bldP spid="18" grpId="0"/>
      <p:bldP spid="19" grpId="0"/>
      <p:bldP spid="20" grpId="0"/>
      <p:bldP spid="21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29</TotalTime>
  <Words>103</Words>
  <Application>Microsoft Office PowerPoint</Application>
  <PresentationFormat>Widescreen</PresentationFormat>
  <Paragraphs>50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BatangChe</vt:lpstr>
      <vt:lpstr>Algerian</vt:lpstr>
      <vt:lpstr>Arial</vt:lpstr>
      <vt:lpstr>Broadway</vt:lpstr>
      <vt:lpstr>Calibri</vt:lpstr>
      <vt:lpstr>Trebuchet MS</vt:lpstr>
      <vt:lpstr>Wingdings 3</vt:lpstr>
      <vt:lpstr>Facet</vt:lpstr>
      <vt:lpstr>School AR Verb Notes</vt:lpstr>
      <vt:lpstr>PowerPoint Presentation</vt:lpstr>
      <vt:lpstr>PowerPoint Presentation</vt:lpstr>
      <vt:lpstr>PowerPoint Presentation</vt:lpstr>
    </vt:vector>
  </TitlesOfParts>
  <Company>Holland Patent CSD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AR Verb Notes</dc:title>
  <dc:creator>Tiffany Morgan</dc:creator>
  <cp:lastModifiedBy>Tiffany Morgan</cp:lastModifiedBy>
  <cp:revision>5</cp:revision>
  <dcterms:created xsi:type="dcterms:W3CDTF">2015-11-09T12:41:48Z</dcterms:created>
  <dcterms:modified xsi:type="dcterms:W3CDTF">2015-11-09T13:11:31Z</dcterms:modified>
</cp:coreProperties>
</file>