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FFFF99"/>
    <a:srgbClr val="33CC33"/>
    <a:srgbClr val="0000FF"/>
    <a:srgbClr val="6600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4C394FA-CF35-49C7-9398-B63EEB8CBC78}" type="datetimeFigureOut">
              <a:rPr lang="en-US"/>
              <a:pPr>
                <a:defRPr/>
              </a:pPr>
              <a:t>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4051A6-860D-4578-9FCA-7FEE75BA6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3FCA82-9AFA-488A-B7D2-0FF5131B66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90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38185F-27DD-492C-B25B-69813EB574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38185F-27DD-492C-B25B-69813EB574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49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8FAF84-01EE-42DF-82B3-E2C8B7B4E2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8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2D050"/>
                </a:solidFill>
                <a:effectLst/>
                <a:latin typeface="Jokerman" pitchFamily="8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CF06C-2884-4C55-A462-059E6B1207FD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D505-AB32-4F92-9ECF-1000B17D5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B872F-6D3D-4F89-B69B-4038C8FA545A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A6B4-624E-4CEE-A20A-D872C6061A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CDC00-75D8-4BEB-871E-2741B4B3DCF9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DF44B-F122-41B6-8C5A-EAF20FED4F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D56B0-CB64-46C9-B495-564782C66260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D27ED-B771-48F2-B425-1D1B10A29E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92D05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3965F-C154-4E56-99D6-5717E5732BFF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0DB4E-4464-4D0D-BE0D-929696C38B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589EB-993B-467B-BC08-7A71EDF24AA8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89C43-FDD5-412B-B33D-2DE2A0A6CA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90F2A-2466-41ED-B2EF-C82FF88D7034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98D60-B7B1-4093-AD3E-E2ECB4C2C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A53B2-C83A-4AFC-B308-9DDA359427F3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4CD46-0560-420C-8B65-A4E3DE6EAC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F7D3F-5A04-49F8-9FC6-2BD3318C529E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869C5-85D0-4CE0-A277-808B7E51D3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F0295-AAF3-4DAD-A0ED-C6A9989415B9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64CB0-0FEC-48B2-8A40-2A2655F437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EED31-96C6-4712-A519-D22200D92B76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9CCC6-2520-47CB-B122-AD3708EB11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Documents and Settings\walterl\Local Settings\Temporary Internet Files\Content.IE5\7Y8QTJDY\MP900442228[1].jpg"/>
          <p:cNvPicPr>
            <a:picLocks noChangeAspect="1" noChangeArrowheads="1"/>
          </p:cNvPicPr>
          <p:nvPr/>
        </p:nvPicPr>
        <p:blipFill>
          <a:blip r:embed="rId13"/>
          <a:srcRect l="8411" t="1283" r="7570" b="2567"/>
          <a:stretch>
            <a:fillRect/>
          </a:stretch>
        </p:blipFill>
        <p:spPr bwMode="auto">
          <a:xfrm>
            <a:off x="0" y="0"/>
            <a:ext cx="9134475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244475" y="284163"/>
            <a:ext cx="8643938" cy="6281737"/>
            <a:chOff x="381000" y="533400"/>
            <a:chExt cx="8229600" cy="6019800"/>
          </a:xfrm>
        </p:grpSpPr>
        <p:pic>
          <p:nvPicPr>
            <p:cNvPr id="1033" name="Picture 2" descr="C:\Documents and Settings\walterl\Local Settings\Temporary Internet Files\Content.IE5\07RVT6XZ\MP900448522[1].jpg"/>
            <p:cNvPicPr>
              <a:picLocks noChangeAspect="1" noChangeArrowheads="1"/>
            </p:cNvPicPr>
            <p:nvPr/>
          </p:nvPicPr>
          <p:blipFill>
            <a:blip r:embed="rId14"/>
            <a:srcRect l="9041" t="11826" r="9863" b="14847"/>
            <a:stretch>
              <a:fillRect/>
            </a:stretch>
          </p:blipFill>
          <p:spPr bwMode="auto">
            <a:xfrm>
              <a:off x="381000" y="533400"/>
              <a:ext cx="8229600" cy="601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2" descr="C:\Documents and Settings\walterl\Local Settings\Temporary Internet Files\Content.IE5\07RVT6XZ\MP900448522[1].jpg"/>
            <p:cNvPicPr>
              <a:picLocks noChangeAspect="1" noChangeArrowheads="1"/>
            </p:cNvPicPr>
            <p:nvPr/>
          </p:nvPicPr>
          <p:blipFill>
            <a:blip r:embed="rId14"/>
            <a:srcRect l="12329" t="27591" r="72330" b="22336"/>
            <a:stretch>
              <a:fillRect/>
            </a:stretch>
          </p:blipFill>
          <p:spPr bwMode="auto">
            <a:xfrm rot="5400000">
              <a:off x="2650172" y="931228"/>
              <a:ext cx="3364084" cy="5311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53400" cy="80803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53400" cy="4525963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fld id="{697A9132-93E3-4FD0-8749-438A807BE16B}" type="datetimeFigureOut">
              <a:rPr lang="en-US"/>
              <a:pPr>
                <a:defRPr/>
              </a:pPr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fld id="{425E3F62-C5BA-4F0D-B7DC-2394ACD45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u="sng" kern="1200">
          <a:solidFill>
            <a:schemeClr val="bg1"/>
          </a:solidFill>
          <a:latin typeface="Jokerman" pitchFamily="8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Jokerman" pitchFamily="8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Jokerman" pitchFamily="8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Jokerman" pitchFamily="8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Jokerman" pitchFamily="8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Jokerman" pitchFamily="8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u="none" dirty="0" smtClean="0">
                <a:solidFill>
                  <a:srgbClr val="FF0000"/>
                </a:solidFill>
                <a:latin typeface="Monotype Corsiva" pitchFamily="66" charset="0"/>
              </a:rPr>
              <a:t>Conjugate the </a:t>
            </a:r>
            <a:r>
              <a:rPr lang="en-US" sz="6600" dirty="0" smtClean="0">
                <a:solidFill>
                  <a:srgbClr val="FF0000"/>
                </a:solidFill>
                <a:latin typeface="Monotype Corsiva" pitchFamily="66" charset="0"/>
              </a:rPr>
              <a:t>2 </a:t>
            </a:r>
            <a:r>
              <a:rPr lang="en-US" sz="6600" dirty="0" smtClean="0">
                <a:solidFill>
                  <a:srgbClr val="FF0000"/>
                </a:solidFill>
                <a:latin typeface="Monotype Corsiva" pitchFamily="66" charset="0"/>
              </a:rPr>
              <a:t>Verbs </a:t>
            </a:r>
            <a:r>
              <a:rPr lang="en-US" sz="6600" u="none" dirty="0" smtClean="0">
                <a:solidFill>
                  <a:srgbClr val="FF0000"/>
                </a:solidFill>
                <a:latin typeface="Monotype Corsiva" pitchFamily="66" charset="0"/>
              </a:rPr>
              <a:t>in all Tenses!</a:t>
            </a:r>
            <a:endParaRPr lang="en-US" sz="6600" u="none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058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Use your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Unit Notes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!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33400"/>
            <a:ext cx="8229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HACER =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TO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MAKE/DO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1397000"/>
          <a:ext cx="8180515" cy="436517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/>
                <a:gridCol w="1371600"/>
                <a:gridCol w="1246315"/>
                <a:gridCol w="1268285"/>
                <a:gridCol w="1524000"/>
                <a:gridCol w="1551115"/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PRESENT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IMPERFECT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PRETERITE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FUTURE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CONDITIONAL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SUBJUNCTIVE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2085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HAGO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26948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HACES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380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HACE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990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HACEMOS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46760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HACÉIS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5285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HACEN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76400" y="20852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HACÍA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26948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HACÍAS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76400" y="3380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HACÍA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990201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HACÍAMOS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76400" y="46760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HACÍAIS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76400" y="5285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HACÍAN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95600" y="20852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HICE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95600" y="26948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HICISTE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95600" y="33806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HIZO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19400" y="39902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HICIMOS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19400" y="46760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HIC</a:t>
            </a:r>
            <a:r>
              <a:rPr lang="en-US" sz="1200" dirty="0" smtClean="0">
                <a:latin typeface="Arial Black" pitchFamily="34" charset="0"/>
              </a:rPr>
              <a:t>ISTEIS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19400" y="5285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HICIERON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67200" y="20852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HARÉ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67200" y="26948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HARÁS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67200" y="3380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HARÁ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14800" y="39902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67200" y="46760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5285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HARÁN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HARÍAS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62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562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HARÍAMOS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62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HARÍAIS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2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HARÍAN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086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86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HAGAS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86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086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HAGAMOS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86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HAGÁIS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086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HAGAN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04735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33400"/>
            <a:ext cx="8229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DECIR =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TO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SAY/TELL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1397000"/>
          <a:ext cx="8180515" cy="436517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/>
                <a:gridCol w="1371600"/>
                <a:gridCol w="1246315"/>
                <a:gridCol w="1268285"/>
                <a:gridCol w="1524000"/>
                <a:gridCol w="1551115"/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PRESENT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IMPERFECT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PRETERITE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FUTURE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CONDITIONAL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SUBJUNCTIVE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2085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DIGO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26948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DICES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380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DICE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990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DECIMOS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46760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DECÍS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5285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DICEN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76400" y="20852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DECÍA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26948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DECÍAS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76400" y="3380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DECÍA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990201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DECÍAMOS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76400" y="46760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DECÍAIS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76400" y="5285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DECÍAN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95600" y="20852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DIJE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95600" y="26948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DIJISTE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95600" y="33806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DIJO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19400" y="39902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DIJIMOS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19400" y="46760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DIJISTEIS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19400" y="5285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DIJERON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67200" y="20852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DIRÉ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67200" y="26948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DIRÁS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67200" y="3380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DIRÁ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14800" y="39902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67200" y="46760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5285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DIRÁN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DIRÍAS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62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562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DIRÍAMOS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62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DIRÍAIS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2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DIRÍAN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086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86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DIGAS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86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086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DIGAMOS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86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DIGÁIS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086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DIGAN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9091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33400" y="2362200"/>
            <a:ext cx="80010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8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Review</a:t>
            </a:r>
            <a:r>
              <a:rPr lang="es-MX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!</a:t>
            </a:r>
            <a:endParaRPr lang="es-MX" sz="8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S10189359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TS101893590</Template>
  <TotalTime>527</TotalTime>
  <Words>111</Words>
  <Application>Microsoft Office PowerPoint</Application>
  <PresentationFormat>On-screen Show (4:3)</PresentationFormat>
  <Paragraphs>93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Impact</vt:lpstr>
      <vt:lpstr>Jokerman</vt:lpstr>
      <vt:lpstr>Monotype Corsiva</vt:lpstr>
      <vt:lpstr>TS101893590</vt:lpstr>
      <vt:lpstr>Conjugate the 2 Verbs in all Tenses!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Conjugate the 4 Verbs in all Tenses!</dc:title>
  <dc:creator>Tiffany Marie Hosmer</dc:creator>
  <cp:lastModifiedBy>Tiffany Morgan</cp:lastModifiedBy>
  <cp:revision>50</cp:revision>
  <dcterms:created xsi:type="dcterms:W3CDTF">2012-01-16T19:03:07Z</dcterms:created>
  <dcterms:modified xsi:type="dcterms:W3CDTF">2016-01-15T22:45:58Z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TC018935909991</vt:lpwstr>
  </property>
</Properties>
</file>