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257" r:id="rId3"/>
    <p:sldId id="261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  <a:srgbClr val="33CC33"/>
    <a:srgbClr val="0000FF"/>
    <a:srgbClr val="660066"/>
    <a:srgbClr val="6600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23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91ABC8ED-C53E-4156-9DA8-1DC4D1F7DB1F}" type="datetimeFigureOut">
              <a:rPr lang="en-US"/>
              <a:pPr/>
              <a:t>1/19/2016</a:t>
            </a:fld>
            <a:endParaRPr lang="en-US"/>
          </a:p>
        </p:txBody>
      </p:sp>
      <p:sp>
        <p:nvSpPr>
          <p:cNvPr id="286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286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5FAEE685-FA9F-4919-824D-C5581872475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584076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48321A40-6903-46BF-A157-04C7C8889FA4}" type="datetimeFigureOut">
              <a:rPr lang="en-US"/>
              <a:pPr>
                <a:defRPr/>
              </a:pPr>
              <a:t>1/19/2016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318530DE-623C-47CB-A599-D8CE23C42F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72546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1D03F7F-DF71-4899-87CB-7F75CF25DB56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28723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7411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E38185F-27DD-492C-B25B-69813EB57472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40042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7411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E38185F-27DD-492C-B25B-69813EB57472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45000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1507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F7F8754-F561-49DB-A17D-37249D2DD4AE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74460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3555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C2EAB17-025B-4D33-9523-0E6AE6ECB25C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64389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rgbClr val="92D050"/>
                </a:solidFill>
                <a:effectLst/>
                <a:latin typeface="Jokerman" pitchFamily="82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85276B-F5AC-4D07-A565-BC19AA5CF2F6}" type="datetimeFigureOut">
              <a:rPr lang="en-US"/>
              <a:pPr>
                <a:defRPr/>
              </a:pPr>
              <a:t>1/19/2016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60BABE-3011-442C-B13F-B8B90B8B48F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edg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8C77D5-BA5E-4649-9EA1-9333196455CC}" type="datetimeFigureOut">
              <a:rPr lang="en-US"/>
              <a:pPr>
                <a:defRPr/>
              </a:pPr>
              <a:t>1/19/2016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66556B-F081-4024-AED5-063786E3AE8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edg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5165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5165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BABF02-0376-4BAB-BBBD-48DAC2BC7501}" type="datetimeFigureOut">
              <a:rPr lang="en-US"/>
              <a:pPr>
                <a:defRPr/>
              </a:pPr>
              <a:t>1/19/2016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8D4DF4-6E1F-4F1E-BA8B-943A2C30A9D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edg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D26BB9-13BD-440F-BC68-765B32F2FB3E}" type="datetimeFigureOut">
              <a:rPr lang="en-US"/>
              <a:pPr>
                <a:defRPr/>
              </a:pPr>
              <a:t>1/19/2016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B7590A-EF6F-48B8-AB92-511CA266F5F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edg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rgbClr val="92D050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193589-4314-469A-8FD6-FE3DB7B6B384}" type="datetimeFigureOut">
              <a:rPr lang="en-US"/>
              <a:pPr>
                <a:defRPr/>
              </a:pPr>
              <a:t>1/19/2016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A7CCCA-4B1C-418E-904F-CE7FF171CF0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edg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46877A-DDF4-43D3-BC50-3586A5E6332B}" type="datetimeFigureOut">
              <a:rPr lang="en-US"/>
              <a:pPr>
                <a:defRPr/>
              </a:pPr>
              <a:t>1/19/2016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830C13-E6AC-4F30-8579-B79CFCA3F6E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edg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0" indent="0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0" indent="0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07F9AA-4E1D-40A1-B558-BF48DB44E3CD}" type="datetimeFigureOut">
              <a:rPr lang="en-US"/>
              <a:pPr>
                <a:defRPr/>
              </a:pPr>
              <a:t>1/19/2016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FEF5B8-10D2-4077-9856-C57EE579F71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edg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F76E04-2266-460E-A45C-E11115D4CFEC}" type="datetimeFigureOut">
              <a:rPr lang="en-US"/>
              <a:pPr>
                <a:defRPr/>
              </a:pPr>
              <a:t>1/19/2016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266CC9-A966-48B6-AAAF-2EF35D2B408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edg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6C47E6-D9CC-4E68-9C80-313936F91629}" type="datetimeFigureOut">
              <a:rPr lang="en-US"/>
              <a:pPr>
                <a:defRPr/>
              </a:pPr>
              <a:t>1/19/2016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E81D3F-2333-4186-A497-A8C74D67A5F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edg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3008313" cy="8255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609600"/>
            <a:ext cx="5111750" cy="5516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A75F9E-6DDD-418F-9134-96200DB5711E}" type="datetimeFigureOut">
              <a:rPr lang="en-US"/>
              <a:pPr>
                <a:defRPr/>
              </a:pPr>
              <a:t>1/19/2016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DEE0F5-E52E-4277-ACF2-0F42831CB7F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edg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E93DBC-F3EF-489B-B074-7A20AA610D04}" type="datetimeFigureOut">
              <a:rPr lang="en-US"/>
              <a:pPr>
                <a:defRPr/>
              </a:pPr>
              <a:t>1/19/2016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95EBD9-6354-41B7-8F0C-A05D34F33DA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edg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4" descr="C:\Documents and Settings\walterl\Local Settings\Temporary Internet Files\Content.IE5\7Y8QTJDY\MP900442228[1].jpg"/>
          <p:cNvPicPr>
            <a:picLocks noChangeAspect="1" noChangeArrowheads="1"/>
          </p:cNvPicPr>
          <p:nvPr/>
        </p:nvPicPr>
        <p:blipFill>
          <a:blip r:embed="rId13"/>
          <a:srcRect l="8411" t="1283" r="7570" b="2567"/>
          <a:stretch>
            <a:fillRect/>
          </a:stretch>
        </p:blipFill>
        <p:spPr bwMode="auto">
          <a:xfrm>
            <a:off x="0" y="0"/>
            <a:ext cx="9134475" cy="6850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1027" name="Group 7"/>
          <p:cNvGrpSpPr>
            <a:grpSpLocks/>
          </p:cNvGrpSpPr>
          <p:nvPr/>
        </p:nvGrpSpPr>
        <p:grpSpPr bwMode="auto">
          <a:xfrm>
            <a:off x="244475" y="284163"/>
            <a:ext cx="8643938" cy="6281737"/>
            <a:chOff x="381000" y="533400"/>
            <a:chExt cx="8229600" cy="6019800"/>
          </a:xfrm>
        </p:grpSpPr>
        <p:pic>
          <p:nvPicPr>
            <p:cNvPr id="1033" name="Picture 2" descr="C:\Documents and Settings\walterl\Local Settings\Temporary Internet Files\Content.IE5\07RVT6XZ\MP900448522[1].jpg"/>
            <p:cNvPicPr>
              <a:picLocks noChangeAspect="1" noChangeArrowheads="1"/>
            </p:cNvPicPr>
            <p:nvPr/>
          </p:nvPicPr>
          <p:blipFill>
            <a:blip r:embed="rId14"/>
            <a:srcRect l="9041" t="11826" r="9863" b="14847"/>
            <a:stretch>
              <a:fillRect/>
            </a:stretch>
          </p:blipFill>
          <p:spPr bwMode="auto">
            <a:xfrm>
              <a:off x="381000" y="533400"/>
              <a:ext cx="8229600" cy="6019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34" name="Picture 2" descr="C:\Documents and Settings\walterl\Local Settings\Temporary Internet Files\Content.IE5\07RVT6XZ\MP900448522[1].jpg"/>
            <p:cNvPicPr>
              <a:picLocks noChangeAspect="1" noChangeArrowheads="1"/>
            </p:cNvPicPr>
            <p:nvPr/>
          </p:nvPicPr>
          <p:blipFill>
            <a:blip r:embed="rId14"/>
            <a:srcRect l="12329" t="27591" r="72330" b="22336"/>
            <a:stretch>
              <a:fillRect/>
            </a:stretch>
          </p:blipFill>
          <p:spPr bwMode="auto">
            <a:xfrm rot="5400000">
              <a:off x="2650172" y="931228"/>
              <a:ext cx="3364084" cy="53116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153400" cy="808038"/>
          </a:xfrm>
          <a:prstGeom prst="rect">
            <a:avLst/>
          </a:prstGeom>
          <a:noFill/>
          <a:effectLst>
            <a:softEdge rad="63500"/>
          </a:effectLst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153400" cy="4525963"/>
          </a:xfrm>
          <a:prstGeom prst="rect">
            <a:avLst/>
          </a:prstGeom>
          <a:noFill/>
          <a:effectLst>
            <a:softEdge rad="63500"/>
          </a:effectLst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553200"/>
            <a:ext cx="2133600" cy="365125"/>
          </a:xfrm>
          <a:prstGeom prst="rect">
            <a:avLst/>
          </a:prstGeom>
          <a:noFill/>
          <a:effectLst>
            <a:softEdge rad="63500"/>
          </a:effectLst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0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Jokerman" pitchFamily="82" charset="0"/>
              </a:defRPr>
            </a:lvl1pPr>
          </a:lstStyle>
          <a:p>
            <a:pPr>
              <a:defRPr/>
            </a:pPr>
            <a:fld id="{30901FF5-88EE-4B30-8F4B-BDF2888372C1}" type="datetimeFigureOut">
              <a:rPr lang="en-US"/>
              <a:pPr>
                <a:defRPr/>
              </a:pPr>
              <a:t>1/19/2016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553200"/>
            <a:ext cx="2895600" cy="365125"/>
          </a:xfrm>
          <a:prstGeom prst="rect">
            <a:avLst/>
          </a:prstGeom>
          <a:noFill/>
          <a:effectLst>
            <a:softEdge rad="63500"/>
          </a:effectLst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Jokerman" pitchFamily="82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553200"/>
            <a:ext cx="2133600" cy="365125"/>
          </a:xfrm>
          <a:prstGeom prst="rect">
            <a:avLst/>
          </a:prstGeom>
          <a:noFill/>
          <a:effectLst>
            <a:softEdge rad="63500"/>
          </a:effectLst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0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Jokerman" pitchFamily="82" charset="0"/>
              </a:defRPr>
            </a:lvl1pPr>
          </a:lstStyle>
          <a:p>
            <a:pPr>
              <a:defRPr/>
            </a:pPr>
            <a:fld id="{B0F70B43-B709-47F9-9A07-9522BF4CBB7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wedge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 u="sng" kern="1200">
          <a:solidFill>
            <a:schemeClr val="bg1"/>
          </a:solidFill>
          <a:latin typeface="Jokerman" pitchFamily="82" charset="0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 u="sng">
          <a:solidFill>
            <a:schemeClr val="bg1"/>
          </a:solidFill>
          <a:latin typeface="Jokerman" pitchFamily="82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 u="sng">
          <a:solidFill>
            <a:schemeClr val="bg1"/>
          </a:solidFill>
          <a:latin typeface="Jokerman" pitchFamily="82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 u="sng">
          <a:solidFill>
            <a:schemeClr val="bg1"/>
          </a:solidFill>
          <a:latin typeface="Jokerman" pitchFamily="82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 u="sng">
          <a:solidFill>
            <a:schemeClr val="bg1"/>
          </a:solidFill>
          <a:latin typeface="Jokerman" pitchFamily="82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000" u="sng">
          <a:solidFill>
            <a:schemeClr val="bg1"/>
          </a:solidFill>
          <a:latin typeface="Jokerman" pitchFamily="82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000" u="sng">
          <a:solidFill>
            <a:schemeClr val="bg1"/>
          </a:solidFill>
          <a:latin typeface="Jokerman" pitchFamily="82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000" u="sng">
          <a:solidFill>
            <a:schemeClr val="bg1"/>
          </a:solidFill>
          <a:latin typeface="Jokerman" pitchFamily="82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000" u="sng">
          <a:solidFill>
            <a:schemeClr val="bg1"/>
          </a:solidFill>
          <a:latin typeface="Jokerman" pitchFamily="82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bg1"/>
          </a:solidFill>
          <a:latin typeface="Jokerman" pitchFamily="82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bg1"/>
          </a:solidFill>
          <a:latin typeface="Jokerman" pitchFamily="82" charset="0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bg1"/>
          </a:solidFill>
          <a:latin typeface="Jokerman" pitchFamily="82" charset="0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bg1"/>
          </a:solidFill>
          <a:latin typeface="Jokerman" pitchFamily="82" charset="0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bg1"/>
          </a:solidFill>
          <a:latin typeface="Jokerman" pitchFamily="82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470025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6600" u="none" dirty="0" smtClean="0">
                <a:solidFill>
                  <a:srgbClr val="FF0000"/>
                </a:solidFill>
                <a:latin typeface="Monotype Corsiva" pitchFamily="66" charset="0"/>
              </a:rPr>
              <a:t>Conjugate the </a:t>
            </a:r>
            <a:r>
              <a:rPr lang="en-US" sz="6600" dirty="0">
                <a:solidFill>
                  <a:srgbClr val="FF0000"/>
                </a:solidFill>
                <a:latin typeface="Monotype Corsiva" pitchFamily="66" charset="0"/>
              </a:rPr>
              <a:t>2</a:t>
            </a:r>
            <a:r>
              <a:rPr lang="en-US" sz="6600" dirty="0" smtClean="0">
                <a:solidFill>
                  <a:srgbClr val="FF0000"/>
                </a:solidFill>
                <a:latin typeface="Monotype Corsiva" pitchFamily="66" charset="0"/>
              </a:rPr>
              <a:t> Verbs </a:t>
            </a:r>
            <a:r>
              <a:rPr lang="en-US" sz="6600" u="none" dirty="0" smtClean="0">
                <a:solidFill>
                  <a:srgbClr val="FF0000"/>
                </a:solidFill>
                <a:latin typeface="Monotype Corsiva" pitchFamily="66" charset="0"/>
              </a:rPr>
              <a:t>in all Tenses!</a:t>
            </a:r>
            <a:endParaRPr lang="en-US" sz="6600" u="none" dirty="0">
              <a:solidFill>
                <a:srgbClr val="FF0000"/>
              </a:solidFill>
              <a:latin typeface="Monotype Corsiva" pitchFamily="66" charset="0"/>
            </a:endParaRP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305800" cy="17526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4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mpact" pitchFamily="34" charset="0"/>
              </a:rPr>
              <a:t>Use </a:t>
            </a:r>
            <a:r>
              <a:rPr lang="en-US" sz="440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mpact" pitchFamily="34" charset="0"/>
              </a:rPr>
              <a:t>your Unit Notes!</a:t>
            </a:r>
            <a:endParaRPr lang="en-US" sz="4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Impact" pitchFamily="34" charset="0"/>
            </a:endParaRPr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457200" y="533400"/>
            <a:ext cx="8229600" cy="5238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SALIR </a:t>
            </a:r>
            <a:r>
              <a:rPr lang="en-US" sz="28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= TO </a:t>
            </a:r>
            <a:r>
              <a:rPr lang="en-US" sz="28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LEAVE</a:t>
            </a:r>
            <a:endParaRPr lang="en-US" sz="28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otype Corsiva" pitchFamily="66" charset="0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019289"/>
              </p:ext>
            </p:extLst>
          </p:nvPr>
        </p:nvGraphicFramePr>
        <p:xfrm>
          <a:off x="457200" y="1397000"/>
          <a:ext cx="8180515" cy="4365170"/>
        </p:xfrm>
        <a:graphic>
          <a:graphicData uri="http://schemas.openxmlformats.org/drawingml/2006/table">
            <a:tbl>
              <a:tblPr firstRow="1" bandRow="1">
                <a:tableStyleId>{284E427A-3D55-4303-BF80-6455036E1DE7}</a:tableStyleId>
              </a:tblPr>
              <a:tblGrid>
                <a:gridCol w="1219200"/>
                <a:gridCol w="1371600"/>
                <a:gridCol w="1246315"/>
                <a:gridCol w="1268285"/>
                <a:gridCol w="1524000"/>
                <a:gridCol w="1551115"/>
              </a:tblGrid>
              <a:tr h="431800">
                <a:tc>
                  <a:txBody>
                    <a:bodyPr/>
                    <a:lstStyle/>
                    <a:p>
                      <a:pPr algn="ctr"/>
                      <a:r>
                        <a:rPr lang="en-US" sz="2000" b="0" baseline="0" dirty="0" smtClean="0">
                          <a:solidFill>
                            <a:srgbClr val="0000FF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Impact" pitchFamily="34" charset="0"/>
                        </a:rPr>
                        <a:t>PRESENT</a:t>
                      </a:r>
                      <a:endParaRPr lang="en-US" sz="2000" b="0" baseline="0" dirty="0">
                        <a:solidFill>
                          <a:srgbClr val="0000FF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Impac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baseline="0" dirty="0" smtClean="0">
                          <a:solidFill>
                            <a:srgbClr val="0000FF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Impact" pitchFamily="34" charset="0"/>
                        </a:rPr>
                        <a:t>IMPERFECT</a:t>
                      </a:r>
                      <a:endParaRPr lang="en-US" sz="2000" b="0" baseline="0" dirty="0">
                        <a:solidFill>
                          <a:srgbClr val="0000FF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Impac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baseline="0" dirty="0" smtClean="0">
                          <a:solidFill>
                            <a:srgbClr val="0000FF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Impact" pitchFamily="34" charset="0"/>
                        </a:rPr>
                        <a:t>PRETERITE</a:t>
                      </a:r>
                      <a:endParaRPr lang="en-US" sz="2000" b="0" baseline="0" dirty="0">
                        <a:solidFill>
                          <a:srgbClr val="0000FF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Impac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baseline="0" dirty="0" smtClean="0">
                          <a:solidFill>
                            <a:srgbClr val="0000FF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Impact" pitchFamily="34" charset="0"/>
                        </a:rPr>
                        <a:t>FUTURE</a:t>
                      </a:r>
                      <a:endParaRPr lang="en-US" sz="2000" b="0" baseline="0" dirty="0">
                        <a:solidFill>
                          <a:srgbClr val="0000FF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Impac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baseline="0" dirty="0" smtClean="0">
                          <a:solidFill>
                            <a:srgbClr val="0000FF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Impact" pitchFamily="34" charset="0"/>
                        </a:rPr>
                        <a:t>CONDITIONAL</a:t>
                      </a:r>
                      <a:endParaRPr lang="en-US" sz="2000" b="0" baseline="0" dirty="0">
                        <a:solidFill>
                          <a:srgbClr val="0000FF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Impac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baseline="0" dirty="0" smtClean="0">
                          <a:solidFill>
                            <a:srgbClr val="0000FF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Impact" pitchFamily="34" charset="0"/>
                        </a:rPr>
                        <a:t>SUBJUNCTIVE</a:t>
                      </a:r>
                      <a:endParaRPr lang="en-US" sz="2000" b="0" baseline="0" dirty="0">
                        <a:solidFill>
                          <a:srgbClr val="0000FF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Impact" pitchFamily="34" charset="0"/>
                      </a:endParaRPr>
                    </a:p>
                  </a:txBody>
                  <a:tcPr/>
                </a:tc>
              </a:tr>
              <a:tr h="6858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64951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64951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64951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64951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64951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457200" y="2085201"/>
            <a:ext cx="12192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1200" dirty="0" smtClean="0">
                <a:latin typeface="Arial Black" pitchFamily="34" charset="0"/>
              </a:rPr>
              <a:t>SALGO</a:t>
            </a:r>
            <a:endParaRPr lang="en-US" sz="1200" dirty="0">
              <a:latin typeface="Arial Black" pitchFamily="34" charset="0"/>
            </a:endParaRP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457200" y="2694801"/>
            <a:ext cx="12192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1200" dirty="0" smtClean="0">
                <a:latin typeface="Arial Black" pitchFamily="34" charset="0"/>
              </a:rPr>
              <a:t>SALES</a:t>
            </a:r>
            <a:endParaRPr lang="en-US" sz="1200" dirty="0">
              <a:latin typeface="Arial Black" pitchFamily="34" charset="0"/>
            </a:endParaRPr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457200" y="3380601"/>
            <a:ext cx="12192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1200" dirty="0" smtClean="0">
                <a:latin typeface="Arial Black" pitchFamily="34" charset="0"/>
              </a:rPr>
              <a:t>SALE</a:t>
            </a:r>
            <a:endParaRPr lang="en-US" sz="1200" dirty="0">
              <a:latin typeface="Arial Black" pitchFamily="34" charset="0"/>
            </a:endParaRP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457200" y="3990201"/>
            <a:ext cx="12192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1200" dirty="0" smtClean="0">
                <a:latin typeface="Arial Black" pitchFamily="34" charset="0"/>
              </a:rPr>
              <a:t>SALIMOS</a:t>
            </a:r>
            <a:endParaRPr lang="en-US" sz="1200" dirty="0">
              <a:latin typeface="Arial Black" pitchFamily="34" charset="0"/>
            </a:endParaRPr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457200" y="4676001"/>
            <a:ext cx="12192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1200" dirty="0" smtClean="0">
                <a:latin typeface="Arial Black" pitchFamily="34" charset="0"/>
              </a:rPr>
              <a:t>SALÍS</a:t>
            </a:r>
            <a:endParaRPr lang="en-US" sz="1200" dirty="0">
              <a:latin typeface="Arial Black" pitchFamily="34" charset="0"/>
            </a:endParaRP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457200" y="5285601"/>
            <a:ext cx="12192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1200" dirty="0" smtClean="0">
                <a:latin typeface="Arial Black" pitchFamily="34" charset="0"/>
              </a:rPr>
              <a:t>SALEN</a:t>
            </a:r>
            <a:endParaRPr lang="en-US" sz="1200" dirty="0">
              <a:latin typeface="Arial Black" pitchFamily="34" charset="0"/>
            </a:endParaRPr>
          </a:p>
        </p:txBody>
      </p: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1676400" y="2085201"/>
            <a:ext cx="1371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1200" dirty="0" smtClean="0">
                <a:latin typeface="Arial Black" pitchFamily="34" charset="0"/>
              </a:rPr>
              <a:t>SALÍA</a:t>
            </a:r>
            <a:endParaRPr lang="en-US" sz="1200" dirty="0">
              <a:latin typeface="Arial Black" pitchFamily="34" charset="0"/>
            </a:endParaRPr>
          </a:p>
        </p:txBody>
      </p:sp>
      <p:sp>
        <p:nvSpPr>
          <p:cNvPr id="15" name="TextBox 14"/>
          <p:cNvSpPr txBox="1">
            <a:spLocks noChangeArrowheads="1"/>
          </p:cNvSpPr>
          <p:nvPr/>
        </p:nvSpPr>
        <p:spPr bwMode="auto">
          <a:xfrm>
            <a:off x="1676400" y="2694801"/>
            <a:ext cx="13716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1200" dirty="0" smtClean="0">
                <a:latin typeface="Arial Black" pitchFamily="34" charset="0"/>
              </a:rPr>
              <a:t>SALÍAS</a:t>
            </a:r>
            <a:endParaRPr lang="en-US" sz="1200" dirty="0">
              <a:latin typeface="Arial Black" pitchFamily="34" charset="0"/>
            </a:endParaRPr>
          </a:p>
          <a:p>
            <a:pPr algn="ctr"/>
            <a:endParaRPr lang="en-US" sz="1200" dirty="0">
              <a:latin typeface="Arial Black" pitchFamily="34" charset="0"/>
            </a:endParaRPr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1676400" y="3380601"/>
            <a:ext cx="13716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1200" dirty="0">
                <a:latin typeface="Arial Black" pitchFamily="34" charset="0"/>
              </a:rPr>
              <a:t>SALÍA</a:t>
            </a:r>
          </a:p>
          <a:p>
            <a:pPr algn="ctr"/>
            <a:endParaRPr lang="en-US" sz="1200" dirty="0">
              <a:latin typeface="Arial Black" pitchFamily="34" charset="0"/>
            </a:endParaRPr>
          </a:p>
        </p:txBody>
      </p:sp>
      <p:sp>
        <p:nvSpPr>
          <p:cNvPr id="17" name="TextBox 16"/>
          <p:cNvSpPr txBox="1">
            <a:spLocks noChangeArrowheads="1"/>
          </p:cNvSpPr>
          <p:nvPr/>
        </p:nvSpPr>
        <p:spPr bwMode="auto">
          <a:xfrm>
            <a:off x="1600200" y="3990201"/>
            <a:ext cx="15240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1200" dirty="0" smtClean="0">
                <a:latin typeface="Arial Black" pitchFamily="34" charset="0"/>
              </a:rPr>
              <a:t>SALÍAMOS</a:t>
            </a:r>
            <a:endParaRPr lang="en-US" sz="1200" dirty="0">
              <a:latin typeface="Arial Black" pitchFamily="34" charset="0"/>
            </a:endParaRPr>
          </a:p>
          <a:p>
            <a:pPr algn="ctr"/>
            <a:endParaRPr lang="en-US" sz="1200" dirty="0">
              <a:latin typeface="Arial Black" pitchFamily="34" charset="0"/>
            </a:endParaRPr>
          </a:p>
        </p:txBody>
      </p:sp>
      <p:sp>
        <p:nvSpPr>
          <p:cNvPr id="18" name="TextBox 17"/>
          <p:cNvSpPr txBox="1">
            <a:spLocks noChangeArrowheads="1"/>
          </p:cNvSpPr>
          <p:nvPr/>
        </p:nvSpPr>
        <p:spPr bwMode="auto">
          <a:xfrm>
            <a:off x="1676400" y="4676001"/>
            <a:ext cx="13716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1200" dirty="0" smtClean="0">
                <a:latin typeface="Arial Black" pitchFamily="34" charset="0"/>
              </a:rPr>
              <a:t>SALÍAIS</a:t>
            </a:r>
            <a:endParaRPr lang="en-US" sz="1200" dirty="0">
              <a:latin typeface="Arial Black" pitchFamily="34" charset="0"/>
            </a:endParaRPr>
          </a:p>
          <a:p>
            <a:pPr algn="ctr"/>
            <a:endParaRPr lang="en-US" sz="1200" dirty="0">
              <a:latin typeface="Arial Black" pitchFamily="34" charset="0"/>
            </a:endParaRPr>
          </a:p>
        </p:txBody>
      </p:sp>
      <p:sp>
        <p:nvSpPr>
          <p:cNvPr id="19" name="TextBox 18"/>
          <p:cNvSpPr txBox="1">
            <a:spLocks noChangeArrowheads="1"/>
          </p:cNvSpPr>
          <p:nvPr/>
        </p:nvSpPr>
        <p:spPr bwMode="auto">
          <a:xfrm>
            <a:off x="1676400" y="5285601"/>
            <a:ext cx="13716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1200" dirty="0" smtClean="0">
                <a:latin typeface="Arial Black" pitchFamily="34" charset="0"/>
              </a:rPr>
              <a:t>SALÍAN</a:t>
            </a:r>
            <a:endParaRPr lang="en-US" sz="1200" dirty="0">
              <a:latin typeface="Arial Black" pitchFamily="34" charset="0"/>
            </a:endParaRPr>
          </a:p>
          <a:p>
            <a:pPr algn="ctr"/>
            <a:endParaRPr lang="en-US" sz="1200" dirty="0">
              <a:latin typeface="Arial Black" pitchFamily="34" charset="0"/>
            </a:endParaRPr>
          </a:p>
        </p:txBody>
      </p:sp>
      <p:sp>
        <p:nvSpPr>
          <p:cNvPr id="20" name="TextBox 19"/>
          <p:cNvSpPr txBox="1">
            <a:spLocks noChangeArrowheads="1"/>
          </p:cNvSpPr>
          <p:nvPr/>
        </p:nvSpPr>
        <p:spPr bwMode="auto">
          <a:xfrm>
            <a:off x="2895600" y="2085201"/>
            <a:ext cx="16002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200" dirty="0" smtClean="0">
                <a:latin typeface="Arial Black" pitchFamily="34" charset="0"/>
              </a:rPr>
              <a:t>SALÍ</a:t>
            </a:r>
            <a:endParaRPr lang="en-US" sz="1200" dirty="0">
              <a:latin typeface="Arial Black" pitchFamily="34" charset="0"/>
            </a:endParaRPr>
          </a:p>
          <a:p>
            <a:pPr algn="ctr"/>
            <a:endParaRPr lang="en-US" sz="1200" dirty="0">
              <a:latin typeface="Arial Black" pitchFamily="34" charset="0"/>
            </a:endParaRPr>
          </a:p>
        </p:txBody>
      </p:sp>
      <p:sp>
        <p:nvSpPr>
          <p:cNvPr id="21" name="TextBox 20"/>
          <p:cNvSpPr txBox="1">
            <a:spLocks noChangeArrowheads="1"/>
          </p:cNvSpPr>
          <p:nvPr/>
        </p:nvSpPr>
        <p:spPr bwMode="auto">
          <a:xfrm>
            <a:off x="2895600" y="2694801"/>
            <a:ext cx="16002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200" dirty="0" smtClean="0">
                <a:latin typeface="Arial Black" pitchFamily="34" charset="0"/>
              </a:rPr>
              <a:t>SALISTE </a:t>
            </a:r>
            <a:endParaRPr lang="en-US" sz="1200" dirty="0">
              <a:latin typeface="Arial Black" pitchFamily="34" charset="0"/>
            </a:endParaRPr>
          </a:p>
          <a:p>
            <a:pPr algn="ctr"/>
            <a:endParaRPr lang="en-US" sz="1200" dirty="0">
              <a:latin typeface="Arial Black" pitchFamily="34" charset="0"/>
            </a:endParaRPr>
          </a:p>
        </p:txBody>
      </p:sp>
      <p:sp>
        <p:nvSpPr>
          <p:cNvPr id="22" name="TextBox 21"/>
          <p:cNvSpPr txBox="1">
            <a:spLocks noChangeArrowheads="1"/>
          </p:cNvSpPr>
          <p:nvPr/>
        </p:nvSpPr>
        <p:spPr bwMode="auto">
          <a:xfrm>
            <a:off x="2895600" y="3380601"/>
            <a:ext cx="16002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200" dirty="0" smtClean="0">
                <a:latin typeface="Arial Black" pitchFamily="34" charset="0"/>
              </a:rPr>
              <a:t>SALIÓ</a:t>
            </a:r>
            <a:endParaRPr lang="en-US" sz="1200" dirty="0">
              <a:latin typeface="Arial Black" pitchFamily="34" charset="0"/>
            </a:endParaRPr>
          </a:p>
        </p:txBody>
      </p:sp>
      <p:sp>
        <p:nvSpPr>
          <p:cNvPr id="24" name="TextBox 23"/>
          <p:cNvSpPr txBox="1">
            <a:spLocks noChangeArrowheads="1"/>
          </p:cNvSpPr>
          <p:nvPr/>
        </p:nvSpPr>
        <p:spPr bwMode="auto">
          <a:xfrm>
            <a:off x="2819400" y="3990201"/>
            <a:ext cx="16764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200" dirty="0" smtClean="0">
                <a:latin typeface="Arial Black" pitchFamily="34" charset="0"/>
              </a:rPr>
              <a:t>SALIMOS</a:t>
            </a:r>
            <a:endParaRPr lang="en-US" sz="1200" dirty="0">
              <a:latin typeface="Arial Black" pitchFamily="34" charset="0"/>
            </a:endParaRPr>
          </a:p>
        </p:txBody>
      </p:sp>
      <p:sp>
        <p:nvSpPr>
          <p:cNvPr id="25" name="TextBox 24"/>
          <p:cNvSpPr txBox="1">
            <a:spLocks noChangeArrowheads="1"/>
          </p:cNvSpPr>
          <p:nvPr/>
        </p:nvSpPr>
        <p:spPr bwMode="auto">
          <a:xfrm>
            <a:off x="2819400" y="4676001"/>
            <a:ext cx="16764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200" dirty="0" smtClean="0">
                <a:latin typeface="Arial Black" pitchFamily="34" charset="0"/>
              </a:rPr>
              <a:t>SALISTEIS</a:t>
            </a:r>
            <a:endParaRPr lang="en-US" sz="1200" dirty="0">
              <a:latin typeface="Arial Black" pitchFamily="34" charset="0"/>
            </a:endParaRPr>
          </a:p>
        </p:txBody>
      </p:sp>
      <p:sp>
        <p:nvSpPr>
          <p:cNvPr id="26" name="TextBox 25"/>
          <p:cNvSpPr txBox="1">
            <a:spLocks noChangeArrowheads="1"/>
          </p:cNvSpPr>
          <p:nvPr/>
        </p:nvSpPr>
        <p:spPr bwMode="auto">
          <a:xfrm>
            <a:off x="2819400" y="5285601"/>
            <a:ext cx="16764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200" dirty="0" smtClean="0">
                <a:latin typeface="Arial Black" pitchFamily="34" charset="0"/>
              </a:rPr>
              <a:t>SALIERON</a:t>
            </a:r>
            <a:endParaRPr lang="en-US" sz="1200" dirty="0">
              <a:latin typeface="Arial Black" pitchFamily="34" charset="0"/>
            </a:endParaRPr>
          </a:p>
        </p:txBody>
      </p:sp>
      <p:sp>
        <p:nvSpPr>
          <p:cNvPr id="28" name="TextBox 27"/>
          <p:cNvSpPr txBox="1">
            <a:spLocks noChangeArrowheads="1"/>
          </p:cNvSpPr>
          <p:nvPr/>
        </p:nvSpPr>
        <p:spPr bwMode="auto">
          <a:xfrm>
            <a:off x="4267200" y="2085201"/>
            <a:ext cx="12954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1200" dirty="0" smtClean="0">
                <a:latin typeface="Arial Black" pitchFamily="34" charset="0"/>
              </a:rPr>
              <a:t>SALDRÉ</a:t>
            </a:r>
            <a:endParaRPr lang="en-US" sz="1200" dirty="0">
              <a:latin typeface="Arial Black" pitchFamily="34" charset="0"/>
            </a:endParaRPr>
          </a:p>
        </p:txBody>
      </p:sp>
      <p:sp>
        <p:nvSpPr>
          <p:cNvPr id="29" name="TextBox 28"/>
          <p:cNvSpPr txBox="1">
            <a:spLocks noChangeArrowheads="1"/>
          </p:cNvSpPr>
          <p:nvPr/>
        </p:nvSpPr>
        <p:spPr bwMode="auto">
          <a:xfrm>
            <a:off x="4267200" y="2694801"/>
            <a:ext cx="12954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1200" dirty="0">
                <a:latin typeface="Arial Black" pitchFamily="34" charset="0"/>
              </a:rPr>
              <a:t>SALDRÁS</a:t>
            </a:r>
            <a:endParaRPr lang="en-US" sz="1200" dirty="0">
              <a:latin typeface="Arial Black" pitchFamily="34" charset="0"/>
            </a:endParaRPr>
          </a:p>
        </p:txBody>
      </p:sp>
      <p:sp>
        <p:nvSpPr>
          <p:cNvPr id="30" name="TextBox 29"/>
          <p:cNvSpPr txBox="1">
            <a:spLocks noChangeArrowheads="1"/>
          </p:cNvSpPr>
          <p:nvPr/>
        </p:nvSpPr>
        <p:spPr bwMode="auto">
          <a:xfrm>
            <a:off x="4267200" y="3380601"/>
            <a:ext cx="12954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1200" dirty="0">
                <a:latin typeface="Arial Black" pitchFamily="34" charset="0"/>
              </a:rPr>
              <a:t>SALDRÁ</a:t>
            </a:r>
            <a:endParaRPr lang="en-US" sz="1200" dirty="0">
              <a:latin typeface="Arial Black" pitchFamily="34" charset="0"/>
            </a:endParaRPr>
          </a:p>
        </p:txBody>
      </p:sp>
      <p:sp>
        <p:nvSpPr>
          <p:cNvPr id="31" name="TextBox 30"/>
          <p:cNvSpPr txBox="1">
            <a:spLocks noChangeArrowheads="1"/>
          </p:cNvSpPr>
          <p:nvPr/>
        </p:nvSpPr>
        <p:spPr bwMode="auto">
          <a:xfrm>
            <a:off x="4114800" y="3990201"/>
            <a:ext cx="16002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200" dirty="0">
                <a:latin typeface="Arial Black" pitchFamily="34" charset="0"/>
              </a:rPr>
              <a:t>SALDREMOS</a:t>
            </a:r>
            <a:endParaRPr lang="en-US" sz="1200" dirty="0">
              <a:latin typeface="Arial Black" pitchFamily="34" charset="0"/>
            </a:endParaRPr>
          </a:p>
        </p:txBody>
      </p:sp>
      <p:sp>
        <p:nvSpPr>
          <p:cNvPr id="32" name="TextBox 31"/>
          <p:cNvSpPr txBox="1">
            <a:spLocks noChangeArrowheads="1"/>
          </p:cNvSpPr>
          <p:nvPr/>
        </p:nvSpPr>
        <p:spPr bwMode="auto">
          <a:xfrm>
            <a:off x="4267200" y="4676001"/>
            <a:ext cx="12954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1200" dirty="0">
                <a:latin typeface="Arial Black" pitchFamily="34" charset="0"/>
              </a:rPr>
              <a:t>SALDRÉIS</a:t>
            </a:r>
            <a:endParaRPr lang="en-US" sz="1200" dirty="0">
              <a:latin typeface="Arial Black" pitchFamily="34" charset="0"/>
            </a:endParaRPr>
          </a:p>
        </p:txBody>
      </p:sp>
      <p:sp>
        <p:nvSpPr>
          <p:cNvPr id="33" name="TextBox 32"/>
          <p:cNvSpPr txBox="1">
            <a:spLocks noChangeArrowheads="1"/>
          </p:cNvSpPr>
          <p:nvPr/>
        </p:nvSpPr>
        <p:spPr bwMode="auto">
          <a:xfrm>
            <a:off x="4267200" y="5285601"/>
            <a:ext cx="12954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1200" dirty="0">
                <a:latin typeface="Arial Black" pitchFamily="34" charset="0"/>
              </a:rPr>
              <a:t>SALDRÁN</a:t>
            </a:r>
            <a:endParaRPr lang="en-US" sz="1200" dirty="0">
              <a:latin typeface="Arial Black" pitchFamily="34" charset="0"/>
            </a:endParaRPr>
          </a:p>
        </p:txBody>
      </p:sp>
      <p:sp>
        <p:nvSpPr>
          <p:cNvPr id="34" name="TextBox 33"/>
          <p:cNvSpPr txBox="1">
            <a:spLocks noChangeArrowheads="1"/>
          </p:cNvSpPr>
          <p:nvPr/>
        </p:nvSpPr>
        <p:spPr bwMode="auto">
          <a:xfrm>
            <a:off x="5562600" y="2057400"/>
            <a:ext cx="15240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1200" dirty="0">
                <a:latin typeface="Arial Black" pitchFamily="34" charset="0"/>
              </a:rPr>
              <a:t>SALDRÍA</a:t>
            </a:r>
            <a:endParaRPr lang="en-US" sz="1200" dirty="0">
              <a:latin typeface="Arial Black" pitchFamily="34" charset="0"/>
            </a:endParaRPr>
          </a:p>
        </p:txBody>
      </p:sp>
      <p:sp>
        <p:nvSpPr>
          <p:cNvPr id="35" name="TextBox 34"/>
          <p:cNvSpPr txBox="1">
            <a:spLocks noChangeArrowheads="1"/>
          </p:cNvSpPr>
          <p:nvPr/>
        </p:nvSpPr>
        <p:spPr bwMode="auto">
          <a:xfrm>
            <a:off x="5562600" y="2667000"/>
            <a:ext cx="15240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1200" dirty="0">
                <a:latin typeface="Arial Black" pitchFamily="34" charset="0"/>
              </a:rPr>
              <a:t>SALDRÍAS</a:t>
            </a:r>
            <a:endParaRPr lang="en-US" sz="1200" dirty="0">
              <a:latin typeface="Arial Black" pitchFamily="34" charset="0"/>
            </a:endParaRPr>
          </a:p>
        </p:txBody>
      </p:sp>
      <p:sp>
        <p:nvSpPr>
          <p:cNvPr id="36" name="TextBox 35"/>
          <p:cNvSpPr txBox="1">
            <a:spLocks noChangeArrowheads="1"/>
          </p:cNvSpPr>
          <p:nvPr/>
        </p:nvSpPr>
        <p:spPr bwMode="auto">
          <a:xfrm>
            <a:off x="5562600" y="3352800"/>
            <a:ext cx="15240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1200" dirty="0">
                <a:latin typeface="Arial Black" pitchFamily="34" charset="0"/>
              </a:rPr>
              <a:t>SALDRÍA</a:t>
            </a:r>
            <a:endParaRPr lang="en-US" sz="1200" dirty="0">
              <a:latin typeface="Arial Black" pitchFamily="34" charset="0"/>
            </a:endParaRPr>
          </a:p>
        </p:txBody>
      </p:sp>
      <p:sp>
        <p:nvSpPr>
          <p:cNvPr id="37" name="TextBox 36"/>
          <p:cNvSpPr txBox="1">
            <a:spLocks noChangeArrowheads="1"/>
          </p:cNvSpPr>
          <p:nvPr/>
        </p:nvSpPr>
        <p:spPr bwMode="auto">
          <a:xfrm>
            <a:off x="5562600" y="3990201"/>
            <a:ext cx="15240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1200" dirty="0">
                <a:latin typeface="Arial Black" pitchFamily="34" charset="0"/>
              </a:rPr>
              <a:t>SALDRÍAMOS</a:t>
            </a:r>
            <a:endParaRPr lang="en-US" sz="1200" dirty="0">
              <a:latin typeface="Arial Black" pitchFamily="34" charset="0"/>
            </a:endParaRPr>
          </a:p>
        </p:txBody>
      </p:sp>
      <p:sp>
        <p:nvSpPr>
          <p:cNvPr id="38" name="TextBox 37"/>
          <p:cNvSpPr txBox="1">
            <a:spLocks noChangeArrowheads="1"/>
          </p:cNvSpPr>
          <p:nvPr/>
        </p:nvSpPr>
        <p:spPr bwMode="auto">
          <a:xfrm>
            <a:off x="5562600" y="4648200"/>
            <a:ext cx="15240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1200" dirty="0">
                <a:latin typeface="Arial Black" pitchFamily="34" charset="0"/>
              </a:rPr>
              <a:t>SALDRÍAIS</a:t>
            </a:r>
            <a:endParaRPr lang="en-US" sz="1200" dirty="0">
              <a:latin typeface="Arial Black" pitchFamily="34" charset="0"/>
            </a:endParaRPr>
          </a:p>
        </p:txBody>
      </p:sp>
      <p:sp>
        <p:nvSpPr>
          <p:cNvPr id="39" name="TextBox 38"/>
          <p:cNvSpPr txBox="1">
            <a:spLocks noChangeArrowheads="1"/>
          </p:cNvSpPr>
          <p:nvPr/>
        </p:nvSpPr>
        <p:spPr bwMode="auto">
          <a:xfrm>
            <a:off x="5562600" y="5285601"/>
            <a:ext cx="15240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1200" dirty="0">
                <a:latin typeface="Arial Black" pitchFamily="34" charset="0"/>
              </a:rPr>
              <a:t>SALDRÍAN</a:t>
            </a:r>
            <a:endParaRPr lang="en-US" sz="1200" dirty="0">
              <a:latin typeface="Arial Black" pitchFamily="34" charset="0"/>
            </a:endParaRPr>
          </a:p>
        </p:txBody>
      </p:sp>
      <p:sp>
        <p:nvSpPr>
          <p:cNvPr id="40" name="TextBox 39"/>
          <p:cNvSpPr txBox="1">
            <a:spLocks noChangeArrowheads="1"/>
          </p:cNvSpPr>
          <p:nvPr/>
        </p:nvSpPr>
        <p:spPr bwMode="auto">
          <a:xfrm>
            <a:off x="7086600" y="2057400"/>
            <a:ext cx="15240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1200" dirty="0" smtClean="0">
                <a:latin typeface="Arial Black" pitchFamily="34" charset="0"/>
              </a:rPr>
              <a:t>SALGA</a:t>
            </a:r>
            <a:endParaRPr lang="en-US" sz="1200" dirty="0">
              <a:latin typeface="Arial Black" pitchFamily="34" charset="0"/>
            </a:endParaRPr>
          </a:p>
        </p:txBody>
      </p:sp>
      <p:sp>
        <p:nvSpPr>
          <p:cNvPr id="41" name="TextBox 40"/>
          <p:cNvSpPr txBox="1">
            <a:spLocks noChangeArrowheads="1"/>
          </p:cNvSpPr>
          <p:nvPr/>
        </p:nvSpPr>
        <p:spPr bwMode="auto">
          <a:xfrm>
            <a:off x="7086600" y="2667000"/>
            <a:ext cx="15240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1200" dirty="0" smtClean="0">
                <a:latin typeface="Arial Black" pitchFamily="34" charset="0"/>
              </a:rPr>
              <a:t>SALGAS</a:t>
            </a:r>
            <a:endParaRPr lang="en-US" sz="1200" dirty="0">
              <a:latin typeface="Arial Black" pitchFamily="34" charset="0"/>
            </a:endParaRPr>
          </a:p>
        </p:txBody>
      </p:sp>
      <p:sp>
        <p:nvSpPr>
          <p:cNvPr id="42" name="TextBox 41"/>
          <p:cNvSpPr txBox="1">
            <a:spLocks noChangeArrowheads="1"/>
          </p:cNvSpPr>
          <p:nvPr/>
        </p:nvSpPr>
        <p:spPr bwMode="auto">
          <a:xfrm>
            <a:off x="7086600" y="3352800"/>
            <a:ext cx="15240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1200" dirty="0" smtClean="0">
                <a:latin typeface="Arial Black" pitchFamily="34" charset="0"/>
              </a:rPr>
              <a:t>SALGA</a:t>
            </a:r>
            <a:endParaRPr lang="en-US" sz="1200" dirty="0">
              <a:latin typeface="Arial Black" pitchFamily="34" charset="0"/>
            </a:endParaRPr>
          </a:p>
        </p:txBody>
      </p:sp>
      <p:sp>
        <p:nvSpPr>
          <p:cNvPr id="43" name="TextBox 42"/>
          <p:cNvSpPr txBox="1">
            <a:spLocks noChangeArrowheads="1"/>
          </p:cNvSpPr>
          <p:nvPr/>
        </p:nvSpPr>
        <p:spPr bwMode="auto">
          <a:xfrm>
            <a:off x="7086600" y="3990201"/>
            <a:ext cx="15240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1200" dirty="0" smtClean="0">
                <a:latin typeface="Arial Black" pitchFamily="34" charset="0"/>
              </a:rPr>
              <a:t>SALGAMOS</a:t>
            </a:r>
            <a:endParaRPr lang="en-US" sz="1200" dirty="0">
              <a:latin typeface="Arial Black" pitchFamily="34" charset="0"/>
            </a:endParaRPr>
          </a:p>
        </p:txBody>
      </p:sp>
      <p:sp>
        <p:nvSpPr>
          <p:cNvPr id="44" name="TextBox 43"/>
          <p:cNvSpPr txBox="1">
            <a:spLocks noChangeArrowheads="1"/>
          </p:cNvSpPr>
          <p:nvPr/>
        </p:nvSpPr>
        <p:spPr bwMode="auto">
          <a:xfrm>
            <a:off x="7086600" y="4648200"/>
            <a:ext cx="15240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1200" dirty="0" smtClean="0">
                <a:latin typeface="Arial Black" pitchFamily="34" charset="0"/>
              </a:rPr>
              <a:t>SALGÁIS</a:t>
            </a:r>
            <a:endParaRPr lang="en-US" sz="1200" dirty="0">
              <a:latin typeface="Arial Black" pitchFamily="34" charset="0"/>
            </a:endParaRPr>
          </a:p>
        </p:txBody>
      </p:sp>
      <p:sp>
        <p:nvSpPr>
          <p:cNvPr id="45" name="TextBox 44"/>
          <p:cNvSpPr txBox="1">
            <a:spLocks noChangeArrowheads="1"/>
          </p:cNvSpPr>
          <p:nvPr/>
        </p:nvSpPr>
        <p:spPr bwMode="auto">
          <a:xfrm>
            <a:off x="7086600" y="5285601"/>
            <a:ext cx="15240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1200" dirty="0" smtClean="0">
                <a:latin typeface="Arial Black" pitchFamily="34" charset="0"/>
              </a:rPr>
              <a:t>SALGAN</a:t>
            </a:r>
            <a:endParaRPr lang="en-US" sz="1200" dirty="0">
              <a:latin typeface="Arial Black" pitchFamily="34" charset="0"/>
            </a:endParaRPr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2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3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20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21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2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28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29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1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6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7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44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45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4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4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52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53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5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5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60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61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62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6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68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69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7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71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6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77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7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7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84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5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8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8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92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93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9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00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01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02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08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09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11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16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17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1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24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25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2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2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32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33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3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3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40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41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42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4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48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49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5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51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56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57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5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5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>
                      <p:stCondLst>
                        <p:cond delay="indefinite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64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65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6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6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>
                      <p:stCondLst>
                        <p:cond delay="indefinite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72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73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7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7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6" fill="hold">
                      <p:stCondLst>
                        <p:cond delay="indefinite"/>
                      </p:stCondLst>
                      <p:childTnLst>
                        <p:par>
                          <p:cTn id="177" fill="hold">
                            <p:stCondLst>
                              <p:cond delay="0"/>
                            </p:stCondLst>
                            <p:childTnLst>
                              <p:par>
                                <p:cTn id="178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80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81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82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8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4" fill="hold">
                      <p:stCondLst>
                        <p:cond delay="indefinite"/>
                      </p:stCondLst>
                      <p:childTnLst>
                        <p:par>
                          <p:cTn id="185" fill="hold">
                            <p:stCondLst>
                              <p:cond delay="0"/>
                            </p:stCondLst>
                            <p:childTnLst>
                              <p:par>
                                <p:cTn id="186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88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89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9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91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2" fill="hold">
                      <p:stCondLst>
                        <p:cond delay="indefinite"/>
                      </p:stCondLst>
                      <p:childTnLst>
                        <p:par>
                          <p:cTn id="193" fill="hold">
                            <p:stCondLst>
                              <p:cond delay="0"/>
                            </p:stCondLst>
                            <p:childTnLst>
                              <p:par>
                                <p:cTn id="194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96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97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9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9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0" fill="hold">
                      <p:stCondLst>
                        <p:cond delay="indefinite"/>
                      </p:stCondLst>
                      <p:childTnLst>
                        <p:par>
                          <p:cTn id="201" fill="hold">
                            <p:stCondLst>
                              <p:cond delay="0"/>
                            </p:stCondLst>
                            <p:childTnLst>
                              <p:par>
                                <p:cTn id="202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204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205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0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0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8" fill="hold">
                      <p:stCondLst>
                        <p:cond delay="indefinite"/>
                      </p:stCondLst>
                      <p:childTnLst>
                        <p:par>
                          <p:cTn id="209" fill="hold">
                            <p:stCondLst>
                              <p:cond delay="0"/>
                            </p:stCondLst>
                            <p:childTnLst>
                              <p:par>
                                <p:cTn id="210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212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213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1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1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6" fill="hold">
                      <p:stCondLst>
                        <p:cond delay="indefinite"/>
                      </p:stCondLst>
                      <p:childTnLst>
                        <p:par>
                          <p:cTn id="217" fill="hold">
                            <p:stCondLst>
                              <p:cond delay="0"/>
                            </p:stCondLst>
                            <p:childTnLst>
                              <p:par>
                                <p:cTn id="218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220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221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22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2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4" fill="hold">
                      <p:stCondLst>
                        <p:cond delay="indefinite"/>
                      </p:stCondLst>
                      <p:childTnLst>
                        <p:par>
                          <p:cTn id="225" fill="hold">
                            <p:stCondLst>
                              <p:cond delay="0"/>
                            </p:stCondLst>
                            <p:childTnLst>
                              <p:par>
                                <p:cTn id="226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228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229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3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31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2" fill="hold">
                      <p:stCondLst>
                        <p:cond delay="indefinite"/>
                      </p:stCondLst>
                      <p:childTnLst>
                        <p:par>
                          <p:cTn id="233" fill="hold">
                            <p:stCondLst>
                              <p:cond delay="0"/>
                            </p:stCondLst>
                            <p:childTnLst>
                              <p:par>
                                <p:cTn id="234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236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237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3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3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0" fill="hold">
                      <p:stCondLst>
                        <p:cond delay="indefinite"/>
                      </p:stCondLst>
                      <p:childTnLst>
                        <p:par>
                          <p:cTn id="241" fill="hold">
                            <p:stCondLst>
                              <p:cond delay="0"/>
                            </p:stCondLst>
                            <p:childTnLst>
                              <p:par>
                                <p:cTn id="242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244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245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4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4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8" fill="hold">
                      <p:stCondLst>
                        <p:cond delay="indefinite"/>
                      </p:stCondLst>
                      <p:childTnLst>
                        <p:par>
                          <p:cTn id="249" fill="hold">
                            <p:stCondLst>
                              <p:cond delay="0"/>
                            </p:stCondLst>
                            <p:childTnLst>
                              <p:par>
                                <p:cTn id="250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252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253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5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5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6" fill="hold">
                      <p:stCondLst>
                        <p:cond delay="indefinite"/>
                      </p:stCondLst>
                      <p:childTnLst>
                        <p:par>
                          <p:cTn id="257" fill="hold">
                            <p:stCondLst>
                              <p:cond delay="0"/>
                            </p:stCondLst>
                            <p:childTnLst>
                              <p:par>
                                <p:cTn id="258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260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261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62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6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4" fill="hold">
                      <p:stCondLst>
                        <p:cond delay="indefinite"/>
                      </p:stCondLst>
                      <p:childTnLst>
                        <p:par>
                          <p:cTn id="265" fill="hold">
                            <p:stCondLst>
                              <p:cond delay="0"/>
                            </p:stCondLst>
                            <p:childTnLst>
                              <p:par>
                                <p:cTn id="266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268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269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7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71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2" fill="hold">
                      <p:stCondLst>
                        <p:cond delay="indefinite"/>
                      </p:stCondLst>
                      <p:childTnLst>
                        <p:par>
                          <p:cTn id="273" fill="hold">
                            <p:stCondLst>
                              <p:cond delay="0"/>
                            </p:stCondLst>
                            <p:childTnLst>
                              <p:par>
                                <p:cTn id="274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276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277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7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7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0" fill="hold">
                      <p:stCondLst>
                        <p:cond delay="indefinite"/>
                      </p:stCondLst>
                      <p:childTnLst>
                        <p:par>
                          <p:cTn id="281" fill="hold">
                            <p:stCondLst>
                              <p:cond delay="0"/>
                            </p:stCondLst>
                            <p:childTnLst>
                              <p:par>
                                <p:cTn id="282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284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285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8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8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8" fill="hold">
                      <p:stCondLst>
                        <p:cond delay="indefinite"/>
                      </p:stCondLst>
                      <p:childTnLst>
                        <p:par>
                          <p:cTn id="289" fill="hold">
                            <p:stCondLst>
                              <p:cond delay="0"/>
                            </p:stCondLst>
                            <p:childTnLst>
                              <p:par>
                                <p:cTn id="290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292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293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9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9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4" grpId="0"/>
      <p:bldP spid="25" grpId="0"/>
      <p:bldP spid="26" grpId="0"/>
      <p:bldP spid="28" grpId="0"/>
      <p:bldP spid="29" grpId="0"/>
      <p:bldP spid="30" grpId="0"/>
      <p:bldP spid="31" grpId="0"/>
      <p:bldP spid="32" grpId="0"/>
      <p:bldP spid="33" grpId="0"/>
      <p:bldP spid="34" grpId="0"/>
      <p:bldP spid="35" grpId="0"/>
      <p:bldP spid="36" grpId="0"/>
      <p:bldP spid="37" grpId="0"/>
      <p:bldP spid="38" grpId="0"/>
      <p:bldP spid="39" grpId="0"/>
      <p:bldP spid="40" grpId="0"/>
      <p:bldP spid="41" grpId="0"/>
      <p:bldP spid="42" grpId="0"/>
      <p:bldP spid="43" grpId="0"/>
      <p:bldP spid="44" grpId="0"/>
      <p:bldP spid="4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457200" y="533400"/>
            <a:ext cx="8229600" cy="5238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DAR = </a:t>
            </a:r>
            <a:r>
              <a:rPr lang="en-US" sz="28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TO </a:t>
            </a:r>
            <a:r>
              <a:rPr lang="en-US" sz="28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GIVE</a:t>
            </a:r>
            <a:endParaRPr lang="en-US" sz="28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otype Corsiva" pitchFamily="66" charset="0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457200" y="1397000"/>
          <a:ext cx="8180515" cy="4365170"/>
        </p:xfrm>
        <a:graphic>
          <a:graphicData uri="http://schemas.openxmlformats.org/drawingml/2006/table">
            <a:tbl>
              <a:tblPr firstRow="1" bandRow="1">
                <a:tableStyleId>{284E427A-3D55-4303-BF80-6455036E1DE7}</a:tableStyleId>
              </a:tblPr>
              <a:tblGrid>
                <a:gridCol w="1219200"/>
                <a:gridCol w="1371600"/>
                <a:gridCol w="1246315"/>
                <a:gridCol w="1268285"/>
                <a:gridCol w="1524000"/>
                <a:gridCol w="1551115"/>
              </a:tblGrid>
              <a:tr h="431800">
                <a:tc>
                  <a:txBody>
                    <a:bodyPr/>
                    <a:lstStyle/>
                    <a:p>
                      <a:pPr algn="ctr"/>
                      <a:r>
                        <a:rPr lang="en-US" sz="2000" b="0" baseline="0" dirty="0" smtClean="0">
                          <a:solidFill>
                            <a:srgbClr val="0000FF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Impact" pitchFamily="34" charset="0"/>
                        </a:rPr>
                        <a:t>PRESENT</a:t>
                      </a:r>
                      <a:endParaRPr lang="en-US" sz="2000" b="0" baseline="0" dirty="0">
                        <a:solidFill>
                          <a:srgbClr val="0000FF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Impac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baseline="0" dirty="0" smtClean="0">
                          <a:solidFill>
                            <a:srgbClr val="0000FF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Impact" pitchFamily="34" charset="0"/>
                        </a:rPr>
                        <a:t>IMPERFECT</a:t>
                      </a:r>
                      <a:endParaRPr lang="en-US" sz="2000" b="0" baseline="0" dirty="0">
                        <a:solidFill>
                          <a:srgbClr val="0000FF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Impac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baseline="0" dirty="0" smtClean="0">
                          <a:solidFill>
                            <a:srgbClr val="0000FF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Impact" pitchFamily="34" charset="0"/>
                        </a:rPr>
                        <a:t>PRETERITE</a:t>
                      </a:r>
                      <a:endParaRPr lang="en-US" sz="2000" b="0" baseline="0" dirty="0">
                        <a:solidFill>
                          <a:srgbClr val="0000FF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Impac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baseline="0" dirty="0" smtClean="0">
                          <a:solidFill>
                            <a:srgbClr val="0000FF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Impact" pitchFamily="34" charset="0"/>
                        </a:rPr>
                        <a:t>FUTURE</a:t>
                      </a:r>
                      <a:endParaRPr lang="en-US" sz="2000" b="0" baseline="0" dirty="0">
                        <a:solidFill>
                          <a:srgbClr val="0000FF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Impac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baseline="0" dirty="0" smtClean="0">
                          <a:solidFill>
                            <a:srgbClr val="0000FF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Impact" pitchFamily="34" charset="0"/>
                        </a:rPr>
                        <a:t>CONDITIONAL</a:t>
                      </a:r>
                      <a:endParaRPr lang="en-US" sz="2000" b="0" baseline="0" dirty="0">
                        <a:solidFill>
                          <a:srgbClr val="0000FF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Impac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baseline="0" dirty="0" smtClean="0">
                          <a:solidFill>
                            <a:srgbClr val="0000FF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Impact" pitchFamily="34" charset="0"/>
                        </a:rPr>
                        <a:t>SUBJUNCTIVE</a:t>
                      </a:r>
                      <a:endParaRPr lang="en-US" sz="2000" b="0" baseline="0" dirty="0">
                        <a:solidFill>
                          <a:srgbClr val="0000FF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Impact" pitchFamily="34" charset="0"/>
                      </a:endParaRPr>
                    </a:p>
                  </a:txBody>
                  <a:tcPr/>
                </a:tc>
              </a:tr>
              <a:tr h="6858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64951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64951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64951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64951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64951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457200" y="2085201"/>
            <a:ext cx="12192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1200" dirty="0" smtClean="0">
                <a:latin typeface="Arial Black" pitchFamily="34" charset="0"/>
              </a:rPr>
              <a:t>DOY</a:t>
            </a:r>
            <a:endParaRPr lang="en-US" sz="1200" dirty="0">
              <a:latin typeface="Arial Black" pitchFamily="34" charset="0"/>
            </a:endParaRP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457200" y="2694801"/>
            <a:ext cx="12192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1200" dirty="0" smtClean="0">
                <a:latin typeface="Arial Black" pitchFamily="34" charset="0"/>
              </a:rPr>
              <a:t>DAS</a:t>
            </a:r>
            <a:endParaRPr lang="en-US" sz="1200" dirty="0">
              <a:latin typeface="Arial Black" pitchFamily="34" charset="0"/>
            </a:endParaRPr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457200" y="3380601"/>
            <a:ext cx="12192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1200" dirty="0" smtClean="0">
                <a:latin typeface="Arial Black" pitchFamily="34" charset="0"/>
              </a:rPr>
              <a:t>DA</a:t>
            </a:r>
            <a:endParaRPr lang="en-US" sz="1200" dirty="0">
              <a:latin typeface="Arial Black" pitchFamily="34" charset="0"/>
            </a:endParaRP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457200" y="3990201"/>
            <a:ext cx="12192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1200" dirty="0" smtClean="0">
                <a:latin typeface="Arial Black" pitchFamily="34" charset="0"/>
              </a:rPr>
              <a:t>DAMOS</a:t>
            </a:r>
            <a:endParaRPr lang="en-US" sz="1200" dirty="0">
              <a:latin typeface="Arial Black" pitchFamily="34" charset="0"/>
            </a:endParaRPr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457200" y="4676001"/>
            <a:ext cx="12192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1200" dirty="0" smtClean="0">
                <a:latin typeface="Arial Black" pitchFamily="34" charset="0"/>
              </a:rPr>
              <a:t>DAIS</a:t>
            </a:r>
            <a:endParaRPr lang="en-US" sz="1200" dirty="0">
              <a:latin typeface="Arial Black" pitchFamily="34" charset="0"/>
            </a:endParaRP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457200" y="5285601"/>
            <a:ext cx="12192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1200" dirty="0" smtClean="0">
                <a:latin typeface="Arial Black" pitchFamily="34" charset="0"/>
              </a:rPr>
              <a:t>DAN</a:t>
            </a:r>
            <a:endParaRPr lang="en-US" sz="1200" dirty="0">
              <a:latin typeface="Arial Black" pitchFamily="34" charset="0"/>
            </a:endParaRPr>
          </a:p>
        </p:txBody>
      </p: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1676400" y="2085201"/>
            <a:ext cx="1371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1200" dirty="0" smtClean="0">
                <a:latin typeface="Arial Black" pitchFamily="34" charset="0"/>
              </a:rPr>
              <a:t>DABA</a:t>
            </a:r>
            <a:endParaRPr lang="en-US" sz="1200" dirty="0">
              <a:latin typeface="Arial Black" pitchFamily="34" charset="0"/>
            </a:endParaRPr>
          </a:p>
        </p:txBody>
      </p:sp>
      <p:sp>
        <p:nvSpPr>
          <p:cNvPr id="15" name="TextBox 14"/>
          <p:cNvSpPr txBox="1">
            <a:spLocks noChangeArrowheads="1"/>
          </p:cNvSpPr>
          <p:nvPr/>
        </p:nvSpPr>
        <p:spPr bwMode="auto">
          <a:xfrm>
            <a:off x="1676400" y="2694801"/>
            <a:ext cx="13716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1200" dirty="0" smtClean="0">
                <a:latin typeface="Arial Black" pitchFamily="34" charset="0"/>
              </a:rPr>
              <a:t>DABAS</a:t>
            </a:r>
            <a:endParaRPr lang="en-US" sz="1200" dirty="0">
              <a:latin typeface="Arial Black" pitchFamily="34" charset="0"/>
            </a:endParaRPr>
          </a:p>
          <a:p>
            <a:pPr algn="ctr"/>
            <a:endParaRPr lang="en-US" sz="1200" dirty="0">
              <a:latin typeface="Arial Black" pitchFamily="34" charset="0"/>
            </a:endParaRPr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1676400" y="3380601"/>
            <a:ext cx="13716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1200" dirty="0" smtClean="0">
                <a:latin typeface="Arial Black" pitchFamily="34" charset="0"/>
              </a:rPr>
              <a:t>DABA</a:t>
            </a:r>
            <a:endParaRPr lang="en-US" sz="1200" dirty="0">
              <a:latin typeface="Arial Black" pitchFamily="34" charset="0"/>
            </a:endParaRPr>
          </a:p>
          <a:p>
            <a:pPr algn="ctr"/>
            <a:endParaRPr lang="en-US" sz="1200" dirty="0">
              <a:latin typeface="Arial Black" pitchFamily="34" charset="0"/>
            </a:endParaRPr>
          </a:p>
        </p:txBody>
      </p:sp>
      <p:sp>
        <p:nvSpPr>
          <p:cNvPr id="17" name="TextBox 16"/>
          <p:cNvSpPr txBox="1">
            <a:spLocks noChangeArrowheads="1"/>
          </p:cNvSpPr>
          <p:nvPr/>
        </p:nvSpPr>
        <p:spPr bwMode="auto">
          <a:xfrm>
            <a:off x="1600200" y="3990201"/>
            <a:ext cx="15240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1200" dirty="0" smtClean="0">
                <a:latin typeface="Arial Black" pitchFamily="34" charset="0"/>
              </a:rPr>
              <a:t>DÁBAMOS</a:t>
            </a:r>
            <a:endParaRPr lang="en-US" sz="1200" dirty="0">
              <a:latin typeface="Arial Black" pitchFamily="34" charset="0"/>
            </a:endParaRPr>
          </a:p>
          <a:p>
            <a:pPr algn="ctr"/>
            <a:endParaRPr lang="en-US" sz="1200" dirty="0">
              <a:latin typeface="Arial Black" pitchFamily="34" charset="0"/>
            </a:endParaRPr>
          </a:p>
        </p:txBody>
      </p:sp>
      <p:sp>
        <p:nvSpPr>
          <p:cNvPr id="18" name="TextBox 17"/>
          <p:cNvSpPr txBox="1">
            <a:spLocks noChangeArrowheads="1"/>
          </p:cNvSpPr>
          <p:nvPr/>
        </p:nvSpPr>
        <p:spPr bwMode="auto">
          <a:xfrm>
            <a:off x="1676400" y="4676001"/>
            <a:ext cx="13716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1200" dirty="0" smtClean="0">
                <a:latin typeface="Arial Black" pitchFamily="34" charset="0"/>
              </a:rPr>
              <a:t>DABAIS</a:t>
            </a:r>
            <a:endParaRPr lang="en-US" sz="1200" dirty="0">
              <a:latin typeface="Arial Black" pitchFamily="34" charset="0"/>
            </a:endParaRPr>
          </a:p>
          <a:p>
            <a:pPr algn="ctr"/>
            <a:endParaRPr lang="en-US" sz="1200" dirty="0">
              <a:latin typeface="Arial Black" pitchFamily="34" charset="0"/>
            </a:endParaRPr>
          </a:p>
        </p:txBody>
      </p:sp>
      <p:sp>
        <p:nvSpPr>
          <p:cNvPr id="19" name="TextBox 18"/>
          <p:cNvSpPr txBox="1">
            <a:spLocks noChangeArrowheads="1"/>
          </p:cNvSpPr>
          <p:nvPr/>
        </p:nvSpPr>
        <p:spPr bwMode="auto">
          <a:xfrm>
            <a:off x="1676400" y="5285601"/>
            <a:ext cx="13716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1200" dirty="0" smtClean="0">
                <a:latin typeface="Arial Black" pitchFamily="34" charset="0"/>
              </a:rPr>
              <a:t>DABAN</a:t>
            </a:r>
            <a:endParaRPr lang="en-US" sz="1200" dirty="0">
              <a:latin typeface="Arial Black" pitchFamily="34" charset="0"/>
            </a:endParaRPr>
          </a:p>
          <a:p>
            <a:pPr algn="ctr"/>
            <a:endParaRPr lang="en-US" sz="1200" dirty="0">
              <a:latin typeface="Arial Black" pitchFamily="34" charset="0"/>
            </a:endParaRPr>
          </a:p>
        </p:txBody>
      </p:sp>
      <p:sp>
        <p:nvSpPr>
          <p:cNvPr id="20" name="TextBox 19"/>
          <p:cNvSpPr txBox="1">
            <a:spLocks noChangeArrowheads="1"/>
          </p:cNvSpPr>
          <p:nvPr/>
        </p:nvSpPr>
        <p:spPr bwMode="auto">
          <a:xfrm>
            <a:off x="2895600" y="2085201"/>
            <a:ext cx="16002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200" dirty="0" smtClean="0">
                <a:latin typeface="Arial Black" pitchFamily="34" charset="0"/>
              </a:rPr>
              <a:t>DI</a:t>
            </a:r>
            <a:endParaRPr lang="en-US" sz="1200" dirty="0">
              <a:latin typeface="Arial Black" pitchFamily="34" charset="0"/>
            </a:endParaRPr>
          </a:p>
          <a:p>
            <a:pPr algn="ctr"/>
            <a:endParaRPr lang="en-US" sz="1200" dirty="0">
              <a:latin typeface="Arial Black" pitchFamily="34" charset="0"/>
            </a:endParaRPr>
          </a:p>
        </p:txBody>
      </p:sp>
      <p:sp>
        <p:nvSpPr>
          <p:cNvPr id="21" name="TextBox 20"/>
          <p:cNvSpPr txBox="1">
            <a:spLocks noChangeArrowheads="1"/>
          </p:cNvSpPr>
          <p:nvPr/>
        </p:nvSpPr>
        <p:spPr bwMode="auto">
          <a:xfrm>
            <a:off x="2895600" y="2694801"/>
            <a:ext cx="16002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200" dirty="0" smtClean="0">
                <a:latin typeface="Arial Black" pitchFamily="34" charset="0"/>
              </a:rPr>
              <a:t>DISTE</a:t>
            </a:r>
            <a:endParaRPr lang="en-US" sz="1200" dirty="0">
              <a:latin typeface="Arial Black" pitchFamily="34" charset="0"/>
            </a:endParaRPr>
          </a:p>
          <a:p>
            <a:pPr algn="ctr"/>
            <a:endParaRPr lang="en-US" sz="1200" dirty="0">
              <a:latin typeface="Arial Black" pitchFamily="34" charset="0"/>
            </a:endParaRPr>
          </a:p>
        </p:txBody>
      </p:sp>
      <p:sp>
        <p:nvSpPr>
          <p:cNvPr id="22" name="TextBox 21"/>
          <p:cNvSpPr txBox="1">
            <a:spLocks noChangeArrowheads="1"/>
          </p:cNvSpPr>
          <p:nvPr/>
        </p:nvSpPr>
        <p:spPr bwMode="auto">
          <a:xfrm>
            <a:off x="2895600" y="3380601"/>
            <a:ext cx="16002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200" dirty="0" smtClean="0">
                <a:latin typeface="Arial Black" pitchFamily="34" charset="0"/>
              </a:rPr>
              <a:t>DIO</a:t>
            </a:r>
            <a:endParaRPr lang="en-US" sz="1200" dirty="0">
              <a:latin typeface="Arial Black" pitchFamily="34" charset="0"/>
            </a:endParaRPr>
          </a:p>
        </p:txBody>
      </p:sp>
      <p:sp>
        <p:nvSpPr>
          <p:cNvPr id="24" name="TextBox 23"/>
          <p:cNvSpPr txBox="1">
            <a:spLocks noChangeArrowheads="1"/>
          </p:cNvSpPr>
          <p:nvPr/>
        </p:nvSpPr>
        <p:spPr bwMode="auto">
          <a:xfrm>
            <a:off x="2819400" y="3990201"/>
            <a:ext cx="16764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200" dirty="0" smtClean="0">
                <a:latin typeface="Arial Black" pitchFamily="34" charset="0"/>
              </a:rPr>
              <a:t>DIMOS</a:t>
            </a:r>
            <a:endParaRPr lang="en-US" sz="1200" dirty="0">
              <a:latin typeface="Arial Black" pitchFamily="34" charset="0"/>
            </a:endParaRPr>
          </a:p>
        </p:txBody>
      </p:sp>
      <p:sp>
        <p:nvSpPr>
          <p:cNvPr id="25" name="TextBox 24"/>
          <p:cNvSpPr txBox="1">
            <a:spLocks noChangeArrowheads="1"/>
          </p:cNvSpPr>
          <p:nvPr/>
        </p:nvSpPr>
        <p:spPr bwMode="auto">
          <a:xfrm>
            <a:off x="2819400" y="4676001"/>
            <a:ext cx="16764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200" dirty="0" smtClean="0">
                <a:latin typeface="Arial Black" pitchFamily="34" charset="0"/>
              </a:rPr>
              <a:t>DISTEIS</a:t>
            </a:r>
            <a:endParaRPr lang="en-US" sz="1200" dirty="0">
              <a:latin typeface="Arial Black" pitchFamily="34" charset="0"/>
            </a:endParaRPr>
          </a:p>
        </p:txBody>
      </p:sp>
      <p:sp>
        <p:nvSpPr>
          <p:cNvPr id="26" name="TextBox 25"/>
          <p:cNvSpPr txBox="1">
            <a:spLocks noChangeArrowheads="1"/>
          </p:cNvSpPr>
          <p:nvPr/>
        </p:nvSpPr>
        <p:spPr bwMode="auto">
          <a:xfrm>
            <a:off x="2819400" y="5285601"/>
            <a:ext cx="16764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200" dirty="0" smtClean="0">
                <a:latin typeface="Arial Black" pitchFamily="34" charset="0"/>
              </a:rPr>
              <a:t>DIERON</a:t>
            </a:r>
            <a:endParaRPr lang="en-US" sz="1200" dirty="0">
              <a:latin typeface="Arial Black" pitchFamily="34" charset="0"/>
            </a:endParaRPr>
          </a:p>
        </p:txBody>
      </p:sp>
      <p:sp>
        <p:nvSpPr>
          <p:cNvPr id="28" name="TextBox 27"/>
          <p:cNvSpPr txBox="1">
            <a:spLocks noChangeArrowheads="1"/>
          </p:cNvSpPr>
          <p:nvPr/>
        </p:nvSpPr>
        <p:spPr bwMode="auto">
          <a:xfrm>
            <a:off x="4267200" y="2085201"/>
            <a:ext cx="12954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1200" dirty="0" smtClean="0">
                <a:latin typeface="Arial Black" pitchFamily="34" charset="0"/>
              </a:rPr>
              <a:t>DARÉ</a:t>
            </a:r>
            <a:endParaRPr lang="en-US" sz="1200" dirty="0">
              <a:latin typeface="Arial Black" pitchFamily="34" charset="0"/>
            </a:endParaRPr>
          </a:p>
        </p:txBody>
      </p:sp>
      <p:sp>
        <p:nvSpPr>
          <p:cNvPr id="29" name="TextBox 28"/>
          <p:cNvSpPr txBox="1">
            <a:spLocks noChangeArrowheads="1"/>
          </p:cNvSpPr>
          <p:nvPr/>
        </p:nvSpPr>
        <p:spPr bwMode="auto">
          <a:xfrm>
            <a:off x="4267200" y="2694801"/>
            <a:ext cx="12954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1200" dirty="0">
                <a:latin typeface="Arial Black" pitchFamily="34" charset="0"/>
              </a:rPr>
              <a:t>DAR</a:t>
            </a:r>
            <a:r>
              <a:rPr lang="en-US" sz="1200" dirty="0" smtClean="0">
                <a:latin typeface="Arial Black" pitchFamily="34" charset="0"/>
              </a:rPr>
              <a:t>ÁS</a:t>
            </a:r>
            <a:endParaRPr lang="en-US" sz="1200" dirty="0">
              <a:latin typeface="Arial Black" pitchFamily="34" charset="0"/>
            </a:endParaRPr>
          </a:p>
        </p:txBody>
      </p:sp>
      <p:sp>
        <p:nvSpPr>
          <p:cNvPr id="30" name="TextBox 29"/>
          <p:cNvSpPr txBox="1">
            <a:spLocks noChangeArrowheads="1"/>
          </p:cNvSpPr>
          <p:nvPr/>
        </p:nvSpPr>
        <p:spPr bwMode="auto">
          <a:xfrm>
            <a:off x="4267200" y="3380601"/>
            <a:ext cx="12954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1200" dirty="0">
                <a:latin typeface="Arial Black" pitchFamily="34" charset="0"/>
              </a:rPr>
              <a:t>DAR</a:t>
            </a:r>
            <a:r>
              <a:rPr lang="en-US" sz="1200" dirty="0" smtClean="0">
                <a:latin typeface="Arial Black" pitchFamily="34" charset="0"/>
              </a:rPr>
              <a:t>Á</a:t>
            </a:r>
            <a:endParaRPr lang="en-US" sz="1200" dirty="0">
              <a:latin typeface="Arial Black" pitchFamily="34" charset="0"/>
            </a:endParaRPr>
          </a:p>
        </p:txBody>
      </p:sp>
      <p:sp>
        <p:nvSpPr>
          <p:cNvPr id="31" name="TextBox 30"/>
          <p:cNvSpPr txBox="1">
            <a:spLocks noChangeArrowheads="1"/>
          </p:cNvSpPr>
          <p:nvPr/>
        </p:nvSpPr>
        <p:spPr bwMode="auto">
          <a:xfrm>
            <a:off x="4114800" y="3990201"/>
            <a:ext cx="16002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200" dirty="0">
                <a:latin typeface="Arial Black" pitchFamily="34" charset="0"/>
              </a:rPr>
              <a:t>DAR</a:t>
            </a:r>
            <a:r>
              <a:rPr lang="en-US" sz="1200" dirty="0" smtClean="0">
                <a:latin typeface="Arial Black" pitchFamily="34" charset="0"/>
              </a:rPr>
              <a:t>EMOS</a:t>
            </a:r>
            <a:endParaRPr lang="en-US" sz="1200" dirty="0">
              <a:latin typeface="Arial Black" pitchFamily="34" charset="0"/>
            </a:endParaRPr>
          </a:p>
        </p:txBody>
      </p:sp>
      <p:sp>
        <p:nvSpPr>
          <p:cNvPr id="32" name="TextBox 31"/>
          <p:cNvSpPr txBox="1">
            <a:spLocks noChangeArrowheads="1"/>
          </p:cNvSpPr>
          <p:nvPr/>
        </p:nvSpPr>
        <p:spPr bwMode="auto">
          <a:xfrm>
            <a:off x="4267200" y="4676001"/>
            <a:ext cx="12954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1200" dirty="0">
                <a:latin typeface="Arial Black" pitchFamily="34" charset="0"/>
              </a:rPr>
              <a:t>DAR</a:t>
            </a:r>
            <a:r>
              <a:rPr lang="en-US" sz="1200" dirty="0" smtClean="0">
                <a:latin typeface="Arial Black" pitchFamily="34" charset="0"/>
              </a:rPr>
              <a:t>ÉIS</a:t>
            </a:r>
            <a:endParaRPr lang="en-US" sz="1200" dirty="0">
              <a:latin typeface="Arial Black" pitchFamily="34" charset="0"/>
            </a:endParaRPr>
          </a:p>
        </p:txBody>
      </p:sp>
      <p:sp>
        <p:nvSpPr>
          <p:cNvPr id="33" name="TextBox 32"/>
          <p:cNvSpPr txBox="1">
            <a:spLocks noChangeArrowheads="1"/>
          </p:cNvSpPr>
          <p:nvPr/>
        </p:nvSpPr>
        <p:spPr bwMode="auto">
          <a:xfrm>
            <a:off x="4267200" y="5285601"/>
            <a:ext cx="12954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1200" dirty="0">
                <a:latin typeface="Arial Black" pitchFamily="34" charset="0"/>
              </a:rPr>
              <a:t>DAR</a:t>
            </a:r>
            <a:r>
              <a:rPr lang="en-US" sz="1200" dirty="0" smtClean="0">
                <a:latin typeface="Arial Black" pitchFamily="34" charset="0"/>
              </a:rPr>
              <a:t>ÁN</a:t>
            </a:r>
            <a:endParaRPr lang="en-US" sz="1200" dirty="0">
              <a:latin typeface="Arial Black" pitchFamily="34" charset="0"/>
            </a:endParaRPr>
          </a:p>
        </p:txBody>
      </p:sp>
      <p:sp>
        <p:nvSpPr>
          <p:cNvPr id="34" name="TextBox 33"/>
          <p:cNvSpPr txBox="1">
            <a:spLocks noChangeArrowheads="1"/>
          </p:cNvSpPr>
          <p:nvPr/>
        </p:nvSpPr>
        <p:spPr bwMode="auto">
          <a:xfrm>
            <a:off x="5562600" y="2057400"/>
            <a:ext cx="15240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1200" dirty="0">
                <a:latin typeface="Arial Black" pitchFamily="34" charset="0"/>
              </a:rPr>
              <a:t>DAR</a:t>
            </a:r>
            <a:r>
              <a:rPr lang="en-US" sz="1200" dirty="0" smtClean="0">
                <a:latin typeface="Arial Black" pitchFamily="34" charset="0"/>
              </a:rPr>
              <a:t>ÍA</a:t>
            </a:r>
            <a:endParaRPr lang="en-US" sz="1200" dirty="0">
              <a:latin typeface="Arial Black" pitchFamily="34" charset="0"/>
            </a:endParaRPr>
          </a:p>
        </p:txBody>
      </p:sp>
      <p:sp>
        <p:nvSpPr>
          <p:cNvPr id="35" name="TextBox 34"/>
          <p:cNvSpPr txBox="1">
            <a:spLocks noChangeArrowheads="1"/>
          </p:cNvSpPr>
          <p:nvPr/>
        </p:nvSpPr>
        <p:spPr bwMode="auto">
          <a:xfrm>
            <a:off x="5562600" y="2667000"/>
            <a:ext cx="15240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1200" dirty="0">
                <a:latin typeface="Arial Black" pitchFamily="34" charset="0"/>
              </a:rPr>
              <a:t>DAR</a:t>
            </a:r>
            <a:r>
              <a:rPr lang="en-US" sz="1200" dirty="0" smtClean="0">
                <a:latin typeface="Arial Black" pitchFamily="34" charset="0"/>
              </a:rPr>
              <a:t>ÍAS</a:t>
            </a:r>
            <a:endParaRPr lang="en-US" sz="1200" dirty="0">
              <a:latin typeface="Arial Black" pitchFamily="34" charset="0"/>
            </a:endParaRPr>
          </a:p>
        </p:txBody>
      </p:sp>
      <p:sp>
        <p:nvSpPr>
          <p:cNvPr id="36" name="TextBox 35"/>
          <p:cNvSpPr txBox="1">
            <a:spLocks noChangeArrowheads="1"/>
          </p:cNvSpPr>
          <p:nvPr/>
        </p:nvSpPr>
        <p:spPr bwMode="auto">
          <a:xfrm>
            <a:off x="5562600" y="3352800"/>
            <a:ext cx="15240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1200" dirty="0">
                <a:latin typeface="Arial Black" pitchFamily="34" charset="0"/>
              </a:rPr>
              <a:t>DAR</a:t>
            </a:r>
            <a:r>
              <a:rPr lang="en-US" sz="1200" dirty="0" smtClean="0">
                <a:latin typeface="Arial Black" pitchFamily="34" charset="0"/>
              </a:rPr>
              <a:t>ÍA</a:t>
            </a:r>
            <a:endParaRPr lang="en-US" sz="1200" dirty="0">
              <a:latin typeface="Arial Black" pitchFamily="34" charset="0"/>
            </a:endParaRPr>
          </a:p>
        </p:txBody>
      </p:sp>
      <p:sp>
        <p:nvSpPr>
          <p:cNvPr id="37" name="TextBox 36"/>
          <p:cNvSpPr txBox="1">
            <a:spLocks noChangeArrowheads="1"/>
          </p:cNvSpPr>
          <p:nvPr/>
        </p:nvSpPr>
        <p:spPr bwMode="auto">
          <a:xfrm>
            <a:off x="5562600" y="3990201"/>
            <a:ext cx="15240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1200" dirty="0">
                <a:latin typeface="Arial Black" pitchFamily="34" charset="0"/>
              </a:rPr>
              <a:t>DAR</a:t>
            </a:r>
            <a:r>
              <a:rPr lang="en-US" sz="1200" dirty="0" smtClean="0">
                <a:latin typeface="Arial Black" pitchFamily="34" charset="0"/>
              </a:rPr>
              <a:t>ÍAMOS</a:t>
            </a:r>
            <a:endParaRPr lang="en-US" sz="1200" dirty="0">
              <a:latin typeface="Arial Black" pitchFamily="34" charset="0"/>
            </a:endParaRPr>
          </a:p>
        </p:txBody>
      </p:sp>
      <p:sp>
        <p:nvSpPr>
          <p:cNvPr id="38" name="TextBox 37"/>
          <p:cNvSpPr txBox="1">
            <a:spLocks noChangeArrowheads="1"/>
          </p:cNvSpPr>
          <p:nvPr/>
        </p:nvSpPr>
        <p:spPr bwMode="auto">
          <a:xfrm>
            <a:off x="5562600" y="4648200"/>
            <a:ext cx="15240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1200" dirty="0">
                <a:latin typeface="Arial Black" pitchFamily="34" charset="0"/>
              </a:rPr>
              <a:t>DAR</a:t>
            </a:r>
            <a:r>
              <a:rPr lang="en-US" sz="1200" dirty="0" smtClean="0">
                <a:latin typeface="Arial Black" pitchFamily="34" charset="0"/>
              </a:rPr>
              <a:t>ÍAIS</a:t>
            </a:r>
            <a:endParaRPr lang="en-US" sz="1200" dirty="0">
              <a:latin typeface="Arial Black" pitchFamily="34" charset="0"/>
            </a:endParaRPr>
          </a:p>
        </p:txBody>
      </p:sp>
      <p:sp>
        <p:nvSpPr>
          <p:cNvPr id="39" name="TextBox 38"/>
          <p:cNvSpPr txBox="1">
            <a:spLocks noChangeArrowheads="1"/>
          </p:cNvSpPr>
          <p:nvPr/>
        </p:nvSpPr>
        <p:spPr bwMode="auto">
          <a:xfrm>
            <a:off x="5562600" y="5285601"/>
            <a:ext cx="15240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1200" dirty="0">
                <a:latin typeface="Arial Black" pitchFamily="34" charset="0"/>
              </a:rPr>
              <a:t>DAR</a:t>
            </a:r>
            <a:r>
              <a:rPr lang="en-US" sz="1200" dirty="0" smtClean="0">
                <a:latin typeface="Arial Black" pitchFamily="34" charset="0"/>
              </a:rPr>
              <a:t>ÍAN</a:t>
            </a:r>
            <a:endParaRPr lang="en-US" sz="1200" dirty="0">
              <a:latin typeface="Arial Black" pitchFamily="34" charset="0"/>
            </a:endParaRPr>
          </a:p>
        </p:txBody>
      </p:sp>
      <p:sp>
        <p:nvSpPr>
          <p:cNvPr id="40" name="TextBox 39"/>
          <p:cNvSpPr txBox="1">
            <a:spLocks noChangeArrowheads="1"/>
          </p:cNvSpPr>
          <p:nvPr/>
        </p:nvSpPr>
        <p:spPr bwMode="auto">
          <a:xfrm>
            <a:off x="7086600" y="2057400"/>
            <a:ext cx="15240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1200" dirty="0" smtClean="0">
                <a:latin typeface="Arial Black" pitchFamily="34" charset="0"/>
              </a:rPr>
              <a:t>DÉ</a:t>
            </a:r>
            <a:endParaRPr lang="en-US" sz="1200" dirty="0">
              <a:latin typeface="Arial Black" pitchFamily="34" charset="0"/>
            </a:endParaRPr>
          </a:p>
        </p:txBody>
      </p:sp>
      <p:sp>
        <p:nvSpPr>
          <p:cNvPr id="41" name="TextBox 40"/>
          <p:cNvSpPr txBox="1">
            <a:spLocks noChangeArrowheads="1"/>
          </p:cNvSpPr>
          <p:nvPr/>
        </p:nvSpPr>
        <p:spPr bwMode="auto">
          <a:xfrm>
            <a:off x="7086600" y="2667000"/>
            <a:ext cx="15240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1200" dirty="0" smtClean="0">
                <a:latin typeface="Arial Black" pitchFamily="34" charset="0"/>
              </a:rPr>
              <a:t>DES</a:t>
            </a:r>
            <a:endParaRPr lang="en-US" sz="1200" dirty="0">
              <a:latin typeface="Arial Black" pitchFamily="34" charset="0"/>
            </a:endParaRPr>
          </a:p>
        </p:txBody>
      </p:sp>
      <p:sp>
        <p:nvSpPr>
          <p:cNvPr id="42" name="TextBox 41"/>
          <p:cNvSpPr txBox="1">
            <a:spLocks noChangeArrowheads="1"/>
          </p:cNvSpPr>
          <p:nvPr/>
        </p:nvSpPr>
        <p:spPr bwMode="auto">
          <a:xfrm>
            <a:off x="7086600" y="3352800"/>
            <a:ext cx="15240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1200" dirty="0" smtClean="0">
                <a:latin typeface="Arial Black" pitchFamily="34" charset="0"/>
              </a:rPr>
              <a:t>DÉ</a:t>
            </a:r>
            <a:endParaRPr lang="en-US" sz="1200" dirty="0">
              <a:latin typeface="Arial Black" pitchFamily="34" charset="0"/>
            </a:endParaRPr>
          </a:p>
        </p:txBody>
      </p:sp>
      <p:sp>
        <p:nvSpPr>
          <p:cNvPr id="43" name="TextBox 42"/>
          <p:cNvSpPr txBox="1">
            <a:spLocks noChangeArrowheads="1"/>
          </p:cNvSpPr>
          <p:nvPr/>
        </p:nvSpPr>
        <p:spPr bwMode="auto">
          <a:xfrm>
            <a:off x="7086600" y="3990201"/>
            <a:ext cx="15240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1200" dirty="0" smtClean="0">
                <a:latin typeface="Arial Black" pitchFamily="34" charset="0"/>
              </a:rPr>
              <a:t>DEMOS</a:t>
            </a:r>
            <a:endParaRPr lang="en-US" sz="1200" dirty="0">
              <a:latin typeface="Arial Black" pitchFamily="34" charset="0"/>
            </a:endParaRPr>
          </a:p>
        </p:txBody>
      </p:sp>
      <p:sp>
        <p:nvSpPr>
          <p:cNvPr id="44" name="TextBox 43"/>
          <p:cNvSpPr txBox="1">
            <a:spLocks noChangeArrowheads="1"/>
          </p:cNvSpPr>
          <p:nvPr/>
        </p:nvSpPr>
        <p:spPr bwMode="auto">
          <a:xfrm>
            <a:off x="7086600" y="4648200"/>
            <a:ext cx="15240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1200" dirty="0" smtClean="0">
                <a:latin typeface="Arial Black" pitchFamily="34" charset="0"/>
              </a:rPr>
              <a:t>DEIS</a:t>
            </a:r>
            <a:endParaRPr lang="en-US" sz="1200" dirty="0">
              <a:latin typeface="Arial Black" pitchFamily="34" charset="0"/>
            </a:endParaRPr>
          </a:p>
        </p:txBody>
      </p:sp>
      <p:sp>
        <p:nvSpPr>
          <p:cNvPr id="45" name="TextBox 44"/>
          <p:cNvSpPr txBox="1">
            <a:spLocks noChangeArrowheads="1"/>
          </p:cNvSpPr>
          <p:nvPr/>
        </p:nvSpPr>
        <p:spPr bwMode="auto">
          <a:xfrm>
            <a:off x="7086600" y="5285601"/>
            <a:ext cx="15240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1200" dirty="0" smtClean="0">
                <a:latin typeface="Arial Black" pitchFamily="34" charset="0"/>
              </a:rPr>
              <a:t>DEN</a:t>
            </a:r>
            <a:endParaRPr lang="en-US" sz="1200" dirty="0"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0851488"/>
      </p:ext>
    </p:extLst>
  </p:cSld>
  <p:clrMapOvr>
    <a:masterClrMapping/>
  </p:clrMapOvr>
  <p:transition spd="slow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2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3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20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21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2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28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29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1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6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7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44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45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4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4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52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53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5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5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60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61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62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6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68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69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7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71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6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77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7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7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84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5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8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8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92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93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9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00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01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02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08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09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11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16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17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1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24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25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2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2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32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33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3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3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40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41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42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4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48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49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5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51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56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57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5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5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>
                      <p:stCondLst>
                        <p:cond delay="indefinite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64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65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6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6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>
                      <p:stCondLst>
                        <p:cond delay="indefinite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72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73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7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7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6" fill="hold">
                      <p:stCondLst>
                        <p:cond delay="indefinite"/>
                      </p:stCondLst>
                      <p:childTnLst>
                        <p:par>
                          <p:cTn id="177" fill="hold">
                            <p:stCondLst>
                              <p:cond delay="0"/>
                            </p:stCondLst>
                            <p:childTnLst>
                              <p:par>
                                <p:cTn id="178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80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81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82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8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4" fill="hold">
                      <p:stCondLst>
                        <p:cond delay="indefinite"/>
                      </p:stCondLst>
                      <p:childTnLst>
                        <p:par>
                          <p:cTn id="185" fill="hold">
                            <p:stCondLst>
                              <p:cond delay="0"/>
                            </p:stCondLst>
                            <p:childTnLst>
                              <p:par>
                                <p:cTn id="186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88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89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9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91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2" fill="hold">
                      <p:stCondLst>
                        <p:cond delay="indefinite"/>
                      </p:stCondLst>
                      <p:childTnLst>
                        <p:par>
                          <p:cTn id="193" fill="hold">
                            <p:stCondLst>
                              <p:cond delay="0"/>
                            </p:stCondLst>
                            <p:childTnLst>
                              <p:par>
                                <p:cTn id="194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96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97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9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9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0" fill="hold">
                      <p:stCondLst>
                        <p:cond delay="indefinite"/>
                      </p:stCondLst>
                      <p:childTnLst>
                        <p:par>
                          <p:cTn id="201" fill="hold">
                            <p:stCondLst>
                              <p:cond delay="0"/>
                            </p:stCondLst>
                            <p:childTnLst>
                              <p:par>
                                <p:cTn id="202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204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205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0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0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8" fill="hold">
                      <p:stCondLst>
                        <p:cond delay="indefinite"/>
                      </p:stCondLst>
                      <p:childTnLst>
                        <p:par>
                          <p:cTn id="209" fill="hold">
                            <p:stCondLst>
                              <p:cond delay="0"/>
                            </p:stCondLst>
                            <p:childTnLst>
                              <p:par>
                                <p:cTn id="210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212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213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1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1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6" fill="hold">
                      <p:stCondLst>
                        <p:cond delay="indefinite"/>
                      </p:stCondLst>
                      <p:childTnLst>
                        <p:par>
                          <p:cTn id="217" fill="hold">
                            <p:stCondLst>
                              <p:cond delay="0"/>
                            </p:stCondLst>
                            <p:childTnLst>
                              <p:par>
                                <p:cTn id="218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220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221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22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2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4" fill="hold">
                      <p:stCondLst>
                        <p:cond delay="indefinite"/>
                      </p:stCondLst>
                      <p:childTnLst>
                        <p:par>
                          <p:cTn id="225" fill="hold">
                            <p:stCondLst>
                              <p:cond delay="0"/>
                            </p:stCondLst>
                            <p:childTnLst>
                              <p:par>
                                <p:cTn id="226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228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229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3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31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2" fill="hold">
                      <p:stCondLst>
                        <p:cond delay="indefinite"/>
                      </p:stCondLst>
                      <p:childTnLst>
                        <p:par>
                          <p:cTn id="233" fill="hold">
                            <p:stCondLst>
                              <p:cond delay="0"/>
                            </p:stCondLst>
                            <p:childTnLst>
                              <p:par>
                                <p:cTn id="234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236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237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3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3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0" fill="hold">
                      <p:stCondLst>
                        <p:cond delay="indefinite"/>
                      </p:stCondLst>
                      <p:childTnLst>
                        <p:par>
                          <p:cTn id="241" fill="hold">
                            <p:stCondLst>
                              <p:cond delay="0"/>
                            </p:stCondLst>
                            <p:childTnLst>
                              <p:par>
                                <p:cTn id="242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244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245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4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4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8" fill="hold">
                      <p:stCondLst>
                        <p:cond delay="indefinite"/>
                      </p:stCondLst>
                      <p:childTnLst>
                        <p:par>
                          <p:cTn id="249" fill="hold">
                            <p:stCondLst>
                              <p:cond delay="0"/>
                            </p:stCondLst>
                            <p:childTnLst>
                              <p:par>
                                <p:cTn id="250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252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253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5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5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6" fill="hold">
                      <p:stCondLst>
                        <p:cond delay="indefinite"/>
                      </p:stCondLst>
                      <p:childTnLst>
                        <p:par>
                          <p:cTn id="257" fill="hold">
                            <p:stCondLst>
                              <p:cond delay="0"/>
                            </p:stCondLst>
                            <p:childTnLst>
                              <p:par>
                                <p:cTn id="258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260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261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62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6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4" fill="hold">
                      <p:stCondLst>
                        <p:cond delay="indefinite"/>
                      </p:stCondLst>
                      <p:childTnLst>
                        <p:par>
                          <p:cTn id="265" fill="hold">
                            <p:stCondLst>
                              <p:cond delay="0"/>
                            </p:stCondLst>
                            <p:childTnLst>
                              <p:par>
                                <p:cTn id="266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268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269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7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71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2" fill="hold">
                      <p:stCondLst>
                        <p:cond delay="indefinite"/>
                      </p:stCondLst>
                      <p:childTnLst>
                        <p:par>
                          <p:cTn id="273" fill="hold">
                            <p:stCondLst>
                              <p:cond delay="0"/>
                            </p:stCondLst>
                            <p:childTnLst>
                              <p:par>
                                <p:cTn id="274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276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277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7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7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0" fill="hold">
                      <p:stCondLst>
                        <p:cond delay="indefinite"/>
                      </p:stCondLst>
                      <p:childTnLst>
                        <p:par>
                          <p:cTn id="281" fill="hold">
                            <p:stCondLst>
                              <p:cond delay="0"/>
                            </p:stCondLst>
                            <p:childTnLst>
                              <p:par>
                                <p:cTn id="282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284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285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8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8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8" fill="hold">
                      <p:stCondLst>
                        <p:cond delay="indefinite"/>
                      </p:stCondLst>
                      <p:childTnLst>
                        <p:par>
                          <p:cTn id="289" fill="hold">
                            <p:stCondLst>
                              <p:cond delay="0"/>
                            </p:stCondLst>
                            <p:childTnLst>
                              <p:par>
                                <p:cTn id="290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292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293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9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9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4" grpId="0"/>
      <p:bldP spid="25" grpId="0"/>
      <p:bldP spid="26" grpId="0"/>
      <p:bldP spid="28" grpId="0"/>
      <p:bldP spid="29" grpId="0"/>
      <p:bldP spid="30" grpId="0"/>
      <p:bldP spid="31" grpId="0"/>
      <p:bldP spid="32" grpId="0"/>
      <p:bldP spid="33" grpId="0"/>
      <p:bldP spid="34" grpId="0"/>
      <p:bldP spid="35" grpId="0"/>
      <p:bldP spid="36" grpId="0"/>
      <p:bldP spid="37" grpId="0"/>
      <p:bldP spid="38" grpId="0"/>
      <p:bldP spid="39" grpId="0"/>
      <p:bldP spid="40" grpId="0"/>
      <p:bldP spid="41" grpId="0"/>
      <p:bldP spid="42" grpId="0"/>
      <p:bldP spid="43" grpId="0"/>
      <p:bldP spid="44" grpId="0"/>
      <p:bldP spid="4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7200" y="762000"/>
            <a:ext cx="8153400" cy="7080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That man had a house that was old.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81000" y="2362200"/>
            <a:ext cx="8229600" cy="6461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Last winter she went to Spain with her family.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81000" y="4114800"/>
            <a:ext cx="8305800" cy="7080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It was raining and cold when we left.</a:t>
            </a: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457200" y="1524000"/>
            <a:ext cx="82296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600">
                <a:solidFill>
                  <a:srgbClr val="FFFF00"/>
                </a:solidFill>
                <a:latin typeface="Impact" pitchFamily="34" charset="0"/>
              </a:rPr>
              <a:t>Ese hombre </a:t>
            </a:r>
            <a:r>
              <a:rPr lang="en-US" sz="3600" u="sng">
                <a:solidFill>
                  <a:srgbClr val="FFFF00"/>
                </a:solidFill>
                <a:latin typeface="Impact" pitchFamily="34" charset="0"/>
              </a:rPr>
              <a:t>tenía</a:t>
            </a:r>
            <a:r>
              <a:rPr lang="en-US" sz="3600">
                <a:solidFill>
                  <a:srgbClr val="FFFF00"/>
                </a:solidFill>
                <a:latin typeface="Impact" pitchFamily="34" charset="0"/>
              </a:rPr>
              <a:t> una casa que </a:t>
            </a:r>
            <a:r>
              <a:rPr lang="en-US" sz="3600" u="sng">
                <a:solidFill>
                  <a:srgbClr val="FFFF00"/>
                </a:solidFill>
                <a:latin typeface="Impact" pitchFamily="34" charset="0"/>
              </a:rPr>
              <a:t>era</a:t>
            </a:r>
            <a:r>
              <a:rPr lang="en-US" sz="3600">
                <a:solidFill>
                  <a:srgbClr val="FFFF00"/>
                </a:solidFill>
                <a:latin typeface="Impact" pitchFamily="34" charset="0"/>
              </a:rPr>
              <a:t> vieja.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457200" y="2895600"/>
            <a:ext cx="82296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600">
                <a:solidFill>
                  <a:srgbClr val="FFFF00"/>
                </a:solidFill>
                <a:latin typeface="Impact" pitchFamily="34" charset="0"/>
              </a:rPr>
              <a:t>El verano pasado ella </a:t>
            </a:r>
            <a:r>
              <a:rPr lang="en-US" sz="3600" u="sng">
                <a:solidFill>
                  <a:srgbClr val="FFFF00"/>
                </a:solidFill>
                <a:latin typeface="Impact" pitchFamily="34" charset="0"/>
              </a:rPr>
              <a:t>fue</a:t>
            </a:r>
            <a:r>
              <a:rPr lang="en-US" sz="3600">
                <a:solidFill>
                  <a:srgbClr val="FFFF00"/>
                </a:solidFill>
                <a:latin typeface="Impact" pitchFamily="34" charset="0"/>
              </a:rPr>
              <a:t> a España con su familia.</a:t>
            </a: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457200" y="4648200"/>
            <a:ext cx="82296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600" u="sng">
                <a:solidFill>
                  <a:srgbClr val="FFFF00"/>
                </a:solidFill>
                <a:latin typeface="Impact" pitchFamily="34" charset="0"/>
              </a:rPr>
              <a:t>Llovía</a:t>
            </a:r>
            <a:r>
              <a:rPr lang="en-US" sz="3600">
                <a:solidFill>
                  <a:srgbClr val="FFFF00"/>
                </a:solidFill>
                <a:latin typeface="Impact" pitchFamily="34" charset="0"/>
              </a:rPr>
              <a:t> y </a:t>
            </a:r>
            <a:r>
              <a:rPr lang="en-US" sz="3600" u="sng">
                <a:solidFill>
                  <a:srgbClr val="FFFF00"/>
                </a:solidFill>
                <a:latin typeface="Impact" pitchFamily="34" charset="0"/>
              </a:rPr>
              <a:t>hacía</a:t>
            </a:r>
            <a:r>
              <a:rPr lang="en-US" sz="3600">
                <a:solidFill>
                  <a:srgbClr val="FFFF00"/>
                </a:solidFill>
                <a:latin typeface="Impact" pitchFamily="34" charset="0"/>
              </a:rPr>
              <a:t> frío cuando nosotros </a:t>
            </a:r>
            <a:r>
              <a:rPr lang="en-US" sz="3600" u="sng">
                <a:solidFill>
                  <a:srgbClr val="FFFF00"/>
                </a:solidFill>
                <a:latin typeface="Impact" pitchFamily="34" charset="0"/>
              </a:rPr>
              <a:t>salimos</a:t>
            </a:r>
            <a:r>
              <a:rPr lang="en-US" sz="3600">
                <a:solidFill>
                  <a:srgbClr val="FFFF00"/>
                </a:solidFill>
                <a:latin typeface="Impact" pitchFamily="34" charset="0"/>
              </a:rPr>
              <a:t>.</a:t>
            </a:r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10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 tmFilter="0,0; .5, 1; 1, 1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 tmFilter="0,0; .5, 1; 1, 1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4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5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42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43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4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4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50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51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52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5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  <p:bldP spid="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7200" y="762000"/>
            <a:ext cx="8153400" cy="7080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I am sad because he is not in school today.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81000" y="2362200"/>
            <a:ext cx="8229600" cy="6461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My niece is nice and short.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81000" y="4114800"/>
            <a:ext cx="8305800" cy="7080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These fruits are from Spain.</a:t>
            </a: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381000" y="1447800"/>
            <a:ext cx="83820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600" u="sng">
                <a:solidFill>
                  <a:srgbClr val="FFFF00"/>
                </a:solidFill>
                <a:latin typeface="Impact" pitchFamily="34" charset="0"/>
              </a:rPr>
              <a:t>Estoy</a:t>
            </a:r>
            <a:r>
              <a:rPr lang="en-US" sz="3600">
                <a:solidFill>
                  <a:srgbClr val="FFFF00"/>
                </a:solidFill>
                <a:latin typeface="Impact" pitchFamily="34" charset="0"/>
              </a:rPr>
              <a:t> triste porque él no </a:t>
            </a:r>
            <a:r>
              <a:rPr lang="en-US" sz="3600" u="sng">
                <a:solidFill>
                  <a:srgbClr val="FFFF00"/>
                </a:solidFill>
                <a:latin typeface="Impact" pitchFamily="34" charset="0"/>
              </a:rPr>
              <a:t>está</a:t>
            </a:r>
            <a:r>
              <a:rPr lang="en-US" sz="3600">
                <a:solidFill>
                  <a:srgbClr val="FFFF00"/>
                </a:solidFill>
                <a:latin typeface="Impact" pitchFamily="34" charset="0"/>
              </a:rPr>
              <a:t> a escuela hoy.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457200" y="2895600"/>
            <a:ext cx="82296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600">
                <a:solidFill>
                  <a:srgbClr val="FFFF00"/>
                </a:solidFill>
                <a:latin typeface="Impact" pitchFamily="34" charset="0"/>
              </a:rPr>
              <a:t>Mi sobrina </a:t>
            </a:r>
            <a:r>
              <a:rPr lang="en-US" sz="3600" u="sng">
                <a:solidFill>
                  <a:srgbClr val="FFFF00"/>
                </a:solidFill>
                <a:latin typeface="Impact" pitchFamily="34" charset="0"/>
              </a:rPr>
              <a:t>es</a:t>
            </a:r>
            <a:r>
              <a:rPr lang="en-US" sz="3600">
                <a:solidFill>
                  <a:srgbClr val="FFFF00"/>
                </a:solidFill>
                <a:latin typeface="Impact" pitchFamily="34" charset="0"/>
              </a:rPr>
              <a:t> simpática y baja.</a:t>
            </a: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457200" y="4648200"/>
            <a:ext cx="82296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600">
                <a:solidFill>
                  <a:srgbClr val="FFFF00"/>
                </a:solidFill>
                <a:latin typeface="Impact" pitchFamily="34" charset="0"/>
              </a:rPr>
              <a:t>Estas frutas </a:t>
            </a:r>
            <a:r>
              <a:rPr lang="en-US" sz="3600" u="sng">
                <a:solidFill>
                  <a:srgbClr val="FFFF00"/>
                </a:solidFill>
                <a:latin typeface="Impact" pitchFamily="34" charset="0"/>
              </a:rPr>
              <a:t>son</a:t>
            </a:r>
            <a:r>
              <a:rPr lang="en-US" sz="3600">
                <a:solidFill>
                  <a:srgbClr val="FFFF00"/>
                </a:solidFill>
                <a:latin typeface="Impact" pitchFamily="34" charset="0"/>
              </a:rPr>
              <a:t> de España.</a:t>
            </a:r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10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 tmFilter="0,0; .5, 1; 1, 1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 tmFilter="0,0; .5, 1; 1, 1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4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5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42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43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4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4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50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51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52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5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  <p:bldP spid="7" grpId="0"/>
    </p:bldLst>
  </p:timing>
</p:sld>
</file>

<file path=ppt/theme/theme1.xml><?xml version="1.0" encoding="utf-8"?>
<a:theme xmlns:a="http://schemas.openxmlformats.org/drawingml/2006/main" name="TS101893590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TS101893590</Template>
  <TotalTime>545</TotalTime>
  <Words>213</Words>
  <Application>Microsoft Office PowerPoint</Application>
  <PresentationFormat>On-screen Show (4:3)</PresentationFormat>
  <Paragraphs>105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2" baseType="lpstr">
      <vt:lpstr>Arial</vt:lpstr>
      <vt:lpstr>Arial Black</vt:lpstr>
      <vt:lpstr>Calibri</vt:lpstr>
      <vt:lpstr>Impact</vt:lpstr>
      <vt:lpstr>Jokerman</vt:lpstr>
      <vt:lpstr>Monotype Corsiva</vt:lpstr>
      <vt:lpstr>TS101893590</vt:lpstr>
      <vt:lpstr>Conjugate the 2 Verbs in all Tenses!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Conjugate the 4 Verbs in all Tenses!</dc:title>
  <dc:creator>Tiffany Marie Hosmer</dc:creator>
  <cp:lastModifiedBy>Tiffany Morgan</cp:lastModifiedBy>
  <cp:revision>24</cp:revision>
  <dcterms:created xsi:type="dcterms:W3CDTF">2012-01-16T19:03:07Z</dcterms:created>
  <dcterms:modified xsi:type="dcterms:W3CDTF">2016-01-19T19:06:51Z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TC018935909991</vt:lpwstr>
  </property>
</Properties>
</file>